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3" r:id="rId2"/>
    <p:sldId id="260" r:id="rId3"/>
    <p:sldId id="363" r:id="rId4"/>
    <p:sldId id="364" r:id="rId5"/>
    <p:sldId id="365" r:id="rId6"/>
    <p:sldId id="419" r:id="rId7"/>
    <p:sldId id="366" r:id="rId8"/>
    <p:sldId id="395" r:id="rId9"/>
    <p:sldId id="367" r:id="rId10"/>
    <p:sldId id="368" r:id="rId11"/>
    <p:sldId id="370" r:id="rId12"/>
    <p:sldId id="371" r:id="rId13"/>
    <p:sldId id="372" r:id="rId14"/>
    <p:sldId id="373" r:id="rId15"/>
    <p:sldId id="375" r:id="rId16"/>
    <p:sldId id="376" r:id="rId17"/>
    <p:sldId id="377" r:id="rId18"/>
    <p:sldId id="378" r:id="rId19"/>
    <p:sldId id="379" r:id="rId20"/>
    <p:sldId id="380" r:id="rId21"/>
    <p:sldId id="381" r:id="rId22"/>
    <p:sldId id="382" r:id="rId23"/>
    <p:sldId id="383" r:id="rId24"/>
    <p:sldId id="384" r:id="rId25"/>
    <p:sldId id="394" r:id="rId26"/>
    <p:sldId id="417" r:id="rId27"/>
    <p:sldId id="41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934A8-0CD9-4E11-985A-42D790572CB4}" v="6" dt="2025-07-16T14:21:00.58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1" autoAdjust="0"/>
    <p:restoredTop sz="65052" autoAdjust="0"/>
  </p:normalViewPr>
  <p:slideViewPr>
    <p:cSldViewPr snapToGrid="0" showGuides="1">
      <p:cViewPr varScale="1">
        <p:scale>
          <a:sx n="48" d="100"/>
          <a:sy n="48" d="100"/>
        </p:scale>
        <p:origin x="1084" y="36"/>
      </p:cViewPr>
      <p:guideLst>
        <p:guide orient="horz" pos="2160"/>
        <p:guide pos="3840"/>
      </p:guideLst>
    </p:cSldViewPr>
  </p:slideViewPr>
  <p:outlineViewPr>
    <p:cViewPr>
      <p:scale>
        <a:sx n="33" d="100"/>
        <a:sy n="33" d="100"/>
      </p:scale>
      <p:origin x="0" y="0"/>
    </p:cViewPr>
  </p:outlineViewPr>
  <p:notesTextViewPr>
    <p:cViewPr>
      <p:scale>
        <a:sx n="1" d="1"/>
        <a:sy n="1" d="1"/>
      </p:scale>
      <p:origin x="0" y="-252"/>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ldChg>
    </pc:docChg>
  </pc:docChgLst>
  <pc:docChgLst>
    <pc:chgData name="Cooling, Chris" userId="6dcf99c9-2ba5-410a-8445-0893a3d1421f" providerId="ADAL" clId="{F59934A8-0CD9-4E11-985A-42D790572CB4}"/>
    <pc:docChg chg="undo custSel addSld delSld modSld">
      <pc:chgData name="Cooling, Chris" userId="6dcf99c9-2ba5-410a-8445-0893a3d1421f" providerId="ADAL" clId="{F59934A8-0CD9-4E11-985A-42D790572CB4}" dt="2025-07-16T14:35:44.981" v="7757" actId="20577"/>
      <pc:docMkLst>
        <pc:docMk/>
      </pc:docMkLst>
      <pc:sldChg chg="del">
        <pc:chgData name="Cooling, Chris" userId="6dcf99c9-2ba5-410a-8445-0893a3d1421f" providerId="ADAL" clId="{F59934A8-0CD9-4E11-985A-42D790572CB4}" dt="2025-07-08T14:38:51.148" v="0" actId="47"/>
        <pc:sldMkLst>
          <pc:docMk/>
          <pc:sldMk cId="3543295302" sldId="362"/>
        </pc:sldMkLst>
      </pc:sldChg>
      <pc:sldChg chg="modNotesTx">
        <pc:chgData name="Cooling, Chris" userId="6dcf99c9-2ba5-410a-8445-0893a3d1421f" providerId="ADAL" clId="{F59934A8-0CD9-4E11-985A-42D790572CB4}" dt="2025-07-16T14:13:19.193" v="4809" actId="20577"/>
        <pc:sldMkLst>
          <pc:docMk/>
          <pc:sldMk cId="4088669175" sldId="365"/>
        </pc:sldMkLst>
      </pc:sldChg>
      <pc:sldChg chg="modSp mod modNotesTx">
        <pc:chgData name="Cooling, Chris" userId="6dcf99c9-2ba5-410a-8445-0893a3d1421f" providerId="ADAL" clId="{F59934A8-0CD9-4E11-985A-42D790572CB4}" dt="2025-07-16T14:14:55.760" v="4914" actId="20577"/>
        <pc:sldMkLst>
          <pc:docMk/>
          <pc:sldMk cId="1350579328" sldId="366"/>
        </pc:sldMkLst>
        <pc:spChg chg="mod">
          <ac:chgData name="Cooling, Chris" userId="6dcf99c9-2ba5-410a-8445-0893a3d1421f" providerId="ADAL" clId="{F59934A8-0CD9-4E11-985A-42D790572CB4}" dt="2025-07-16T14:13:50.551" v="4810" actId="255"/>
          <ac:spMkLst>
            <pc:docMk/>
            <pc:sldMk cId="1350579328" sldId="366"/>
            <ac:spMk id="3" creationId="{3059243C-26C4-B42B-1D89-75DB3A5CA945}"/>
          </ac:spMkLst>
        </pc:spChg>
      </pc:sldChg>
      <pc:sldChg chg="modSp mod modNotesTx">
        <pc:chgData name="Cooling, Chris" userId="6dcf99c9-2ba5-410a-8445-0893a3d1421f" providerId="ADAL" clId="{F59934A8-0CD9-4E11-985A-42D790572CB4}" dt="2025-07-16T14:18:07.221" v="5295" actId="20577"/>
        <pc:sldMkLst>
          <pc:docMk/>
          <pc:sldMk cId="1189468478" sldId="367"/>
        </pc:sldMkLst>
        <pc:spChg chg="mod">
          <ac:chgData name="Cooling, Chris" userId="6dcf99c9-2ba5-410a-8445-0893a3d1421f" providerId="ADAL" clId="{F59934A8-0CD9-4E11-985A-42D790572CB4}" dt="2025-07-16T08:56:02.496" v="963" actId="20577"/>
          <ac:spMkLst>
            <pc:docMk/>
            <pc:sldMk cId="1189468478" sldId="367"/>
            <ac:spMk id="2" creationId="{6F5D226D-AEEE-9CAD-EC6D-58B1E3EBB257}"/>
          </ac:spMkLst>
        </pc:spChg>
        <pc:spChg chg="mod">
          <ac:chgData name="Cooling, Chris" userId="6dcf99c9-2ba5-410a-8445-0893a3d1421f" providerId="ADAL" clId="{F59934A8-0CD9-4E11-985A-42D790572CB4}" dt="2025-07-16T09:11:18.383" v="1459" actId="255"/>
          <ac:spMkLst>
            <pc:docMk/>
            <pc:sldMk cId="1189468478" sldId="367"/>
            <ac:spMk id="3" creationId="{3059243C-26C4-B42B-1D89-75DB3A5CA945}"/>
          </ac:spMkLst>
        </pc:spChg>
      </pc:sldChg>
      <pc:sldChg chg="addSp modSp mod modNotesTx">
        <pc:chgData name="Cooling, Chris" userId="6dcf99c9-2ba5-410a-8445-0893a3d1421f" providerId="ADAL" clId="{F59934A8-0CD9-4E11-985A-42D790572CB4}" dt="2025-07-16T14:18:46.962" v="5298" actId="313"/>
        <pc:sldMkLst>
          <pc:docMk/>
          <pc:sldMk cId="1892570500" sldId="368"/>
        </pc:sldMkLst>
        <pc:spChg chg="mod">
          <ac:chgData name="Cooling, Chris" userId="6dcf99c9-2ba5-410a-8445-0893a3d1421f" providerId="ADAL" clId="{F59934A8-0CD9-4E11-985A-42D790572CB4}" dt="2025-07-16T09:14:11.337" v="1497" actId="20577"/>
          <ac:spMkLst>
            <pc:docMk/>
            <pc:sldMk cId="1892570500" sldId="368"/>
            <ac:spMk id="3" creationId="{3059243C-26C4-B42B-1D89-75DB3A5CA945}"/>
          </ac:spMkLst>
        </pc:spChg>
        <pc:spChg chg="add mod">
          <ac:chgData name="Cooling, Chris" userId="6dcf99c9-2ba5-410a-8445-0893a3d1421f" providerId="ADAL" clId="{F59934A8-0CD9-4E11-985A-42D790572CB4}" dt="2025-07-16T09:15:08.532" v="1502" actId="14100"/>
          <ac:spMkLst>
            <pc:docMk/>
            <pc:sldMk cId="1892570500" sldId="368"/>
            <ac:spMk id="8" creationId="{0259242C-6398-2692-BE79-DC870AD503C0}"/>
          </ac:spMkLst>
        </pc:spChg>
        <pc:spChg chg="add mod">
          <ac:chgData name="Cooling, Chris" userId="6dcf99c9-2ba5-410a-8445-0893a3d1421f" providerId="ADAL" clId="{F59934A8-0CD9-4E11-985A-42D790572CB4}" dt="2025-07-16T09:17:25.570" v="1518" actId="207"/>
          <ac:spMkLst>
            <pc:docMk/>
            <pc:sldMk cId="1892570500" sldId="368"/>
            <ac:spMk id="14" creationId="{CF946BD1-196D-89EE-5708-4A89AED0889C}"/>
          </ac:spMkLst>
        </pc:spChg>
        <pc:spChg chg="add mod">
          <ac:chgData name="Cooling, Chris" userId="6dcf99c9-2ba5-410a-8445-0893a3d1421f" providerId="ADAL" clId="{F59934A8-0CD9-4E11-985A-42D790572CB4}" dt="2025-07-16T09:21:28.830" v="1897"/>
          <ac:spMkLst>
            <pc:docMk/>
            <pc:sldMk cId="1892570500" sldId="368"/>
            <ac:spMk id="17" creationId="{26D115AE-84E5-FD7E-0404-A38D1AC3B017}"/>
          </ac:spMkLst>
        </pc:spChg>
        <pc:picChg chg="add mod">
          <ac:chgData name="Cooling, Chris" userId="6dcf99c9-2ba5-410a-8445-0893a3d1421f" providerId="ADAL" clId="{F59934A8-0CD9-4E11-985A-42D790572CB4}" dt="2025-07-16T09:15:31.907" v="1507" actId="1076"/>
          <ac:picMkLst>
            <pc:docMk/>
            <pc:sldMk cId="1892570500" sldId="368"/>
            <ac:picMk id="10" creationId="{3405B5FC-618C-4E0A-0046-88C182CDA9D3}"/>
          </ac:picMkLst>
        </pc:picChg>
        <pc:picChg chg="add mod">
          <ac:chgData name="Cooling, Chris" userId="6dcf99c9-2ba5-410a-8445-0893a3d1421f" providerId="ADAL" clId="{F59934A8-0CD9-4E11-985A-42D790572CB4}" dt="2025-07-16T09:17:21.106" v="1517" actId="1076"/>
          <ac:picMkLst>
            <pc:docMk/>
            <pc:sldMk cId="1892570500" sldId="368"/>
            <ac:picMk id="12" creationId="{4C3FFA65-4356-1E55-B975-946B79495E99}"/>
          </ac:picMkLst>
        </pc:picChg>
        <pc:cxnChg chg="add mod">
          <ac:chgData name="Cooling, Chris" userId="6dcf99c9-2ba5-410a-8445-0893a3d1421f" providerId="ADAL" clId="{F59934A8-0CD9-4E11-985A-42D790572CB4}" dt="2025-07-16T09:17:35.494" v="1521" actId="14100"/>
          <ac:cxnSpMkLst>
            <pc:docMk/>
            <pc:sldMk cId="1892570500" sldId="368"/>
            <ac:cxnSpMk id="15" creationId="{836F73C5-2693-A7CA-0E68-2E839127780D}"/>
          </ac:cxnSpMkLst>
        </pc:cxnChg>
      </pc:sldChg>
      <pc:sldChg chg="del">
        <pc:chgData name="Cooling, Chris" userId="6dcf99c9-2ba5-410a-8445-0893a3d1421f" providerId="ADAL" clId="{F59934A8-0CD9-4E11-985A-42D790572CB4}" dt="2025-07-16T09:21:34.039" v="1898" actId="2696"/>
        <pc:sldMkLst>
          <pc:docMk/>
          <pc:sldMk cId="1319106070" sldId="369"/>
        </pc:sldMkLst>
      </pc:sldChg>
      <pc:sldChg chg="modNotesTx">
        <pc:chgData name="Cooling, Chris" userId="6dcf99c9-2ba5-410a-8445-0893a3d1421f" providerId="ADAL" clId="{F59934A8-0CD9-4E11-985A-42D790572CB4}" dt="2025-07-16T14:19:52.521" v="5331" actId="20577"/>
        <pc:sldMkLst>
          <pc:docMk/>
          <pc:sldMk cId="3113557242" sldId="370"/>
        </pc:sldMkLst>
      </pc:sldChg>
      <pc:sldChg chg="modSp mod modNotesTx">
        <pc:chgData name="Cooling, Chris" userId="6dcf99c9-2ba5-410a-8445-0893a3d1421f" providerId="ADAL" clId="{F59934A8-0CD9-4E11-985A-42D790572CB4}" dt="2025-07-16T09:43:03.530" v="2943" actId="20577"/>
        <pc:sldMkLst>
          <pc:docMk/>
          <pc:sldMk cId="409448192" sldId="371"/>
        </pc:sldMkLst>
        <pc:spChg chg="mod">
          <ac:chgData name="Cooling, Chris" userId="6dcf99c9-2ba5-410a-8445-0893a3d1421f" providerId="ADAL" clId="{F59934A8-0CD9-4E11-985A-42D790572CB4}" dt="2025-07-16T09:40:04.329" v="2733" actId="27636"/>
          <ac:spMkLst>
            <pc:docMk/>
            <pc:sldMk cId="409448192" sldId="371"/>
            <ac:spMk id="8" creationId="{19C16FC3-EB22-30A8-5370-E99D0B9F04D3}"/>
          </ac:spMkLst>
        </pc:spChg>
      </pc:sldChg>
      <pc:sldChg chg="addSp delSp modSp mod modNotesTx">
        <pc:chgData name="Cooling, Chris" userId="6dcf99c9-2ba5-410a-8445-0893a3d1421f" providerId="ADAL" clId="{F59934A8-0CD9-4E11-985A-42D790572CB4}" dt="2025-07-16T13:27:06.950" v="4588" actId="20577"/>
        <pc:sldMkLst>
          <pc:docMk/>
          <pc:sldMk cId="1605093122" sldId="372"/>
        </pc:sldMkLst>
        <pc:spChg chg="mod">
          <ac:chgData name="Cooling, Chris" userId="6dcf99c9-2ba5-410a-8445-0893a3d1421f" providerId="ADAL" clId="{F59934A8-0CD9-4E11-985A-42D790572CB4}" dt="2025-07-16T09:35:18.784" v="2331" actId="207"/>
          <ac:spMkLst>
            <pc:docMk/>
            <pc:sldMk cId="1605093122" sldId="372"/>
            <ac:spMk id="9" creationId="{8CDBA6E2-CF7B-63D8-3055-981C9B08A3B9}"/>
          </ac:spMkLst>
        </pc:spChg>
        <pc:picChg chg="add mod">
          <ac:chgData name="Cooling, Chris" userId="6dcf99c9-2ba5-410a-8445-0893a3d1421f" providerId="ADAL" clId="{F59934A8-0CD9-4E11-985A-42D790572CB4}" dt="2025-07-16T09:35:50.560" v="2336" actId="1076"/>
          <ac:picMkLst>
            <pc:docMk/>
            <pc:sldMk cId="1605093122" sldId="372"/>
            <ac:picMk id="4" creationId="{6468167F-6A15-A0D6-3BBF-12AB7708D4FF}"/>
          </ac:picMkLst>
        </pc:picChg>
        <pc:picChg chg="del">
          <ac:chgData name="Cooling, Chris" userId="6dcf99c9-2ba5-410a-8445-0893a3d1421f" providerId="ADAL" clId="{F59934A8-0CD9-4E11-985A-42D790572CB4}" dt="2025-07-16T09:35:25.444" v="2332" actId="478"/>
          <ac:picMkLst>
            <pc:docMk/>
            <pc:sldMk cId="1605093122" sldId="372"/>
            <ac:picMk id="12" creationId="{C17B251E-27DE-D17A-0AEF-883AB98D0A95}"/>
          </ac:picMkLst>
        </pc:picChg>
      </pc:sldChg>
      <pc:sldChg chg="modSp mod modNotesTx">
        <pc:chgData name="Cooling, Chris" userId="6dcf99c9-2ba5-410a-8445-0893a3d1421f" providerId="ADAL" clId="{F59934A8-0CD9-4E11-985A-42D790572CB4}" dt="2025-07-16T14:21:05.466" v="5335" actId="6549"/>
        <pc:sldMkLst>
          <pc:docMk/>
          <pc:sldMk cId="914438080" sldId="373"/>
        </pc:sldMkLst>
        <pc:spChg chg="mod">
          <ac:chgData name="Cooling, Chris" userId="6dcf99c9-2ba5-410a-8445-0893a3d1421f" providerId="ADAL" clId="{F59934A8-0CD9-4E11-985A-42D790572CB4}" dt="2025-07-16T12:12:42.015" v="3057" actId="20577"/>
          <ac:spMkLst>
            <pc:docMk/>
            <pc:sldMk cId="914438080" sldId="373"/>
            <ac:spMk id="3" creationId="{42CBE8EB-A2DB-17DE-5D82-BEB96AF6849F}"/>
          </ac:spMkLst>
        </pc:spChg>
      </pc:sldChg>
      <pc:sldChg chg="modNotesTx">
        <pc:chgData name="Cooling, Chris" userId="6dcf99c9-2ba5-410a-8445-0893a3d1421f" providerId="ADAL" clId="{F59934A8-0CD9-4E11-985A-42D790572CB4}" dt="2025-07-16T13:27:18.821" v="4600" actId="20577"/>
        <pc:sldMkLst>
          <pc:docMk/>
          <pc:sldMk cId="1434872685" sldId="375"/>
        </pc:sldMkLst>
      </pc:sldChg>
      <pc:sldChg chg="modSp mod modNotesTx">
        <pc:chgData name="Cooling, Chris" userId="6dcf99c9-2ba5-410a-8445-0893a3d1421f" providerId="ADAL" clId="{F59934A8-0CD9-4E11-985A-42D790572CB4}" dt="2025-07-16T13:27:33.078" v="4620" actId="20577"/>
        <pc:sldMkLst>
          <pc:docMk/>
          <pc:sldMk cId="37689546" sldId="379"/>
        </pc:sldMkLst>
        <pc:spChg chg="mod">
          <ac:chgData name="Cooling, Chris" userId="6dcf99c9-2ba5-410a-8445-0893a3d1421f" providerId="ADAL" clId="{F59934A8-0CD9-4E11-985A-42D790572CB4}" dt="2025-07-16T12:35:30.145" v="3595" actId="20577"/>
          <ac:spMkLst>
            <pc:docMk/>
            <pc:sldMk cId="37689546" sldId="379"/>
            <ac:spMk id="2" creationId="{6F5D226D-AEEE-9CAD-EC6D-58B1E3EBB257}"/>
          </ac:spMkLst>
        </pc:spChg>
      </pc:sldChg>
      <pc:sldChg chg="modSp mod modNotesTx">
        <pc:chgData name="Cooling, Chris" userId="6dcf99c9-2ba5-410a-8445-0893a3d1421f" providerId="ADAL" clId="{F59934A8-0CD9-4E11-985A-42D790572CB4}" dt="2025-07-16T14:22:38.029" v="5345" actId="20577"/>
        <pc:sldMkLst>
          <pc:docMk/>
          <pc:sldMk cId="2000644912" sldId="380"/>
        </pc:sldMkLst>
        <pc:spChg chg="mod">
          <ac:chgData name="Cooling, Chris" userId="6dcf99c9-2ba5-410a-8445-0893a3d1421f" providerId="ADAL" clId="{F59934A8-0CD9-4E11-985A-42D790572CB4}" dt="2025-07-16T14:22:21.749" v="5339" actId="20577"/>
          <ac:spMkLst>
            <pc:docMk/>
            <pc:sldMk cId="2000644912" sldId="380"/>
            <ac:spMk id="12" creationId="{E7AC9014-B2D7-7852-A1F3-05AAC27E7397}"/>
          </ac:spMkLst>
        </pc:spChg>
      </pc:sldChg>
      <pc:sldChg chg="modNotesTx">
        <pc:chgData name="Cooling, Chris" userId="6dcf99c9-2ba5-410a-8445-0893a3d1421f" providerId="ADAL" clId="{F59934A8-0CD9-4E11-985A-42D790572CB4}" dt="2025-07-16T14:23:47.921" v="5349" actId="20577"/>
        <pc:sldMkLst>
          <pc:docMk/>
          <pc:sldMk cId="3276740015" sldId="384"/>
        </pc:sldMkLst>
      </pc:sldChg>
      <pc:sldChg chg="del">
        <pc:chgData name="Cooling, Chris" userId="6dcf99c9-2ba5-410a-8445-0893a3d1421f" providerId="ADAL" clId="{F59934A8-0CD9-4E11-985A-42D790572CB4}" dt="2025-07-08T14:50:09.545" v="1" actId="2696"/>
        <pc:sldMkLst>
          <pc:docMk/>
          <pc:sldMk cId="3765435039" sldId="385"/>
        </pc:sldMkLst>
      </pc:sldChg>
      <pc:sldChg chg="del">
        <pc:chgData name="Cooling, Chris" userId="6dcf99c9-2ba5-410a-8445-0893a3d1421f" providerId="ADAL" clId="{F59934A8-0CD9-4E11-985A-42D790572CB4}" dt="2025-07-08T14:50:09.545" v="1" actId="2696"/>
        <pc:sldMkLst>
          <pc:docMk/>
          <pc:sldMk cId="1571122249" sldId="386"/>
        </pc:sldMkLst>
      </pc:sldChg>
      <pc:sldChg chg="del">
        <pc:chgData name="Cooling, Chris" userId="6dcf99c9-2ba5-410a-8445-0893a3d1421f" providerId="ADAL" clId="{F59934A8-0CD9-4E11-985A-42D790572CB4}" dt="2025-07-08T14:50:09.545" v="1" actId="2696"/>
        <pc:sldMkLst>
          <pc:docMk/>
          <pc:sldMk cId="2027825944" sldId="387"/>
        </pc:sldMkLst>
      </pc:sldChg>
      <pc:sldChg chg="del">
        <pc:chgData name="Cooling, Chris" userId="6dcf99c9-2ba5-410a-8445-0893a3d1421f" providerId="ADAL" clId="{F59934A8-0CD9-4E11-985A-42D790572CB4}" dt="2025-07-08T14:52:16.442" v="3" actId="2696"/>
        <pc:sldMkLst>
          <pc:docMk/>
          <pc:sldMk cId="778706311" sldId="388"/>
        </pc:sldMkLst>
      </pc:sldChg>
      <pc:sldChg chg="del">
        <pc:chgData name="Cooling, Chris" userId="6dcf99c9-2ba5-410a-8445-0893a3d1421f" providerId="ADAL" clId="{F59934A8-0CD9-4E11-985A-42D790572CB4}" dt="2025-07-08T14:51:58.382" v="2" actId="2696"/>
        <pc:sldMkLst>
          <pc:docMk/>
          <pc:sldMk cId="199812805" sldId="389"/>
        </pc:sldMkLst>
      </pc:sldChg>
      <pc:sldChg chg="del">
        <pc:chgData name="Cooling, Chris" userId="6dcf99c9-2ba5-410a-8445-0893a3d1421f" providerId="ADAL" clId="{F59934A8-0CD9-4E11-985A-42D790572CB4}" dt="2025-07-08T14:51:58.382" v="2" actId="2696"/>
        <pc:sldMkLst>
          <pc:docMk/>
          <pc:sldMk cId="663906521" sldId="390"/>
        </pc:sldMkLst>
      </pc:sldChg>
      <pc:sldChg chg="del">
        <pc:chgData name="Cooling, Chris" userId="6dcf99c9-2ba5-410a-8445-0893a3d1421f" providerId="ADAL" clId="{F59934A8-0CD9-4E11-985A-42D790572CB4}" dt="2025-07-08T14:51:58.382" v="2" actId="2696"/>
        <pc:sldMkLst>
          <pc:docMk/>
          <pc:sldMk cId="2466665054" sldId="391"/>
        </pc:sldMkLst>
      </pc:sldChg>
      <pc:sldChg chg="del">
        <pc:chgData name="Cooling, Chris" userId="6dcf99c9-2ba5-410a-8445-0893a3d1421f" providerId="ADAL" clId="{F59934A8-0CD9-4E11-985A-42D790572CB4}" dt="2025-07-08T14:54:43.210" v="9" actId="2696"/>
        <pc:sldMkLst>
          <pc:docMk/>
          <pc:sldMk cId="4160087984" sldId="392"/>
        </pc:sldMkLst>
      </pc:sldChg>
      <pc:sldChg chg="del">
        <pc:chgData name="Cooling, Chris" userId="6dcf99c9-2ba5-410a-8445-0893a3d1421f" providerId="ADAL" clId="{F59934A8-0CD9-4E11-985A-42D790572CB4}" dt="2025-07-08T14:53:28.943" v="5" actId="47"/>
        <pc:sldMkLst>
          <pc:docMk/>
          <pc:sldMk cId="4220535608" sldId="393"/>
        </pc:sldMkLst>
      </pc:sldChg>
      <pc:sldChg chg="modSp mod modNotesTx">
        <pc:chgData name="Cooling, Chris" userId="6dcf99c9-2ba5-410a-8445-0893a3d1421f" providerId="ADAL" clId="{F59934A8-0CD9-4E11-985A-42D790572CB4}" dt="2025-07-16T14:23:59.508" v="5350" actId="33524"/>
        <pc:sldMkLst>
          <pc:docMk/>
          <pc:sldMk cId="3736618906" sldId="394"/>
        </pc:sldMkLst>
        <pc:spChg chg="mod">
          <ac:chgData name="Cooling, Chris" userId="6dcf99c9-2ba5-410a-8445-0893a3d1421f" providerId="ADAL" clId="{F59934A8-0CD9-4E11-985A-42D790572CB4}" dt="2025-07-16T13:10:49.711" v="3700" actId="20577"/>
          <ac:spMkLst>
            <pc:docMk/>
            <pc:sldMk cId="3736618906" sldId="394"/>
            <ac:spMk id="4" creationId="{4E9EA92D-2486-1285-FB28-B32E31413676}"/>
          </ac:spMkLst>
        </pc:spChg>
      </pc:sldChg>
      <pc:sldChg chg="addSp modSp add mod modNotesTx">
        <pc:chgData name="Cooling, Chris" userId="6dcf99c9-2ba5-410a-8445-0893a3d1421f" providerId="ADAL" clId="{F59934A8-0CD9-4E11-985A-42D790572CB4}" dt="2025-07-16T09:20:39.680" v="1841"/>
        <pc:sldMkLst>
          <pc:docMk/>
          <pc:sldMk cId="1227727049" sldId="395"/>
        </pc:sldMkLst>
        <pc:spChg chg="mod">
          <ac:chgData name="Cooling, Chris" userId="6dcf99c9-2ba5-410a-8445-0893a3d1421f" providerId="ADAL" clId="{F59934A8-0CD9-4E11-985A-42D790572CB4}" dt="2025-07-16T08:43:05.257" v="19" actId="20577"/>
          <ac:spMkLst>
            <pc:docMk/>
            <pc:sldMk cId="1227727049" sldId="395"/>
            <ac:spMk id="2" creationId="{DEEAFDC1-3952-94ED-EB2C-5DE17535C796}"/>
          </ac:spMkLst>
        </pc:spChg>
        <pc:spChg chg="mod">
          <ac:chgData name="Cooling, Chris" userId="6dcf99c9-2ba5-410a-8445-0893a3d1421f" providerId="ADAL" clId="{F59934A8-0CD9-4E11-985A-42D790572CB4}" dt="2025-07-16T08:48:16.819" v="377" actId="14100"/>
          <ac:spMkLst>
            <pc:docMk/>
            <pc:sldMk cId="1227727049" sldId="395"/>
            <ac:spMk id="3" creationId="{F855062A-0ECF-9F41-4A3E-59F056F6015E}"/>
          </ac:spMkLst>
        </pc:spChg>
        <pc:picChg chg="add mod">
          <ac:chgData name="Cooling, Chris" userId="6dcf99c9-2ba5-410a-8445-0893a3d1421f" providerId="ADAL" clId="{F59934A8-0CD9-4E11-985A-42D790572CB4}" dt="2025-07-16T08:48:21.366" v="379" actId="1076"/>
          <ac:picMkLst>
            <pc:docMk/>
            <pc:sldMk cId="1227727049" sldId="395"/>
            <ac:picMk id="8" creationId="{B5B8E132-6CDD-4C9E-4428-E36D533B9476}"/>
          </ac:picMkLst>
        </pc:picChg>
      </pc:sldChg>
      <pc:sldChg chg="del">
        <pc:chgData name="Cooling, Chris" userId="6dcf99c9-2ba5-410a-8445-0893a3d1421f" providerId="ADAL" clId="{F59934A8-0CD9-4E11-985A-42D790572CB4}" dt="2025-07-08T14:53:19.955" v="4" actId="47"/>
        <pc:sldMkLst>
          <pc:docMk/>
          <pc:sldMk cId="3023433527" sldId="395"/>
        </pc:sldMkLst>
      </pc:sldChg>
      <pc:sldChg chg="del">
        <pc:chgData name="Cooling, Chris" userId="6dcf99c9-2ba5-410a-8445-0893a3d1421f" providerId="ADAL" clId="{F59934A8-0CD9-4E11-985A-42D790572CB4}" dt="2025-07-08T14:53:45.045" v="6" actId="2696"/>
        <pc:sldMkLst>
          <pc:docMk/>
          <pc:sldMk cId="4254960119" sldId="396"/>
        </pc:sldMkLst>
      </pc:sldChg>
      <pc:sldChg chg="del">
        <pc:chgData name="Cooling, Chris" userId="6dcf99c9-2ba5-410a-8445-0893a3d1421f" providerId="ADAL" clId="{F59934A8-0CD9-4E11-985A-42D790572CB4}" dt="2025-07-08T14:53:45.045" v="6" actId="2696"/>
        <pc:sldMkLst>
          <pc:docMk/>
          <pc:sldMk cId="1662447807" sldId="397"/>
        </pc:sldMkLst>
      </pc:sldChg>
      <pc:sldChg chg="del">
        <pc:chgData name="Cooling, Chris" userId="6dcf99c9-2ba5-410a-8445-0893a3d1421f" providerId="ADAL" clId="{F59934A8-0CD9-4E11-985A-42D790572CB4}" dt="2025-07-08T14:53:45.045" v="6" actId="2696"/>
        <pc:sldMkLst>
          <pc:docMk/>
          <pc:sldMk cId="634848556" sldId="398"/>
        </pc:sldMkLst>
      </pc:sldChg>
      <pc:sldChg chg="del">
        <pc:chgData name="Cooling, Chris" userId="6dcf99c9-2ba5-410a-8445-0893a3d1421f" providerId="ADAL" clId="{F59934A8-0CD9-4E11-985A-42D790572CB4}" dt="2025-07-08T14:53:56.339" v="7" actId="2696"/>
        <pc:sldMkLst>
          <pc:docMk/>
          <pc:sldMk cId="3667219139" sldId="399"/>
        </pc:sldMkLst>
      </pc:sldChg>
      <pc:sldChg chg="del">
        <pc:chgData name="Cooling, Chris" userId="6dcf99c9-2ba5-410a-8445-0893a3d1421f" providerId="ADAL" clId="{F59934A8-0CD9-4E11-985A-42D790572CB4}" dt="2025-07-08T14:54:16.145" v="8" actId="2696"/>
        <pc:sldMkLst>
          <pc:docMk/>
          <pc:sldMk cId="510822919" sldId="400"/>
        </pc:sldMkLst>
      </pc:sldChg>
      <pc:sldChg chg="add modNotesTx">
        <pc:chgData name="Cooling, Chris" userId="6dcf99c9-2ba5-410a-8445-0893a3d1421f" providerId="ADAL" clId="{F59934A8-0CD9-4E11-985A-42D790572CB4}" dt="2025-07-16T13:28:30.036" v="4669" actId="20577"/>
        <pc:sldMkLst>
          <pc:docMk/>
          <pc:sldMk cId="577610508" sldId="417"/>
        </pc:sldMkLst>
      </pc:sldChg>
      <pc:sldChg chg="new del">
        <pc:chgData name="Cooling, Chris" userId="6dcf99c9-2ba5-410a-8445-0893a3d1421f" providerId="ADAL" clId="{F59934A8-0CD9-4E11-985A-42D790572CB4}" dt="2025-07-16T12:20:54.473" v="3529" actId="2696"/>
        <pc:sldMkLst>
          <pc:docMk/>
          <pc:sldMk cId="2410303883" sldId="418"/>
        </pc:sldMkLst>
      </pc:sldChg>
      <pc:sldChg chg="addSp delSp modSp add mod modNotesTx">
        <pc:chgData name="Cooling, Chris" userId="6dcf99c9-2ba5-410a-8445-0893a3d1421f" providerId="ADAL" clId="{F59934A8-0CD9-4E11-985A-42D790572CB4}" dt="2025-07-16T13:38:01.467" v="4797" actId="20577"/>
        <pc:sldMkLst>
          <pc:docMk/>
          <pc:sldMk cId="2788000096" sldId="418"/>
        </pc:sldMkLst>
        <pc:spChg chg="mod">
          <ac:chgData name="Cooling, Chris" userId="6dcf99c9-2ba5-410a-8445-0893a3d1421f" providerId="ADAL" clId="{F59934A8-0CD9-4E11-985A-42D790572CB4}" dt="2025-07-16T12:21:25.113" v="3581" actId="20577"/>
          <ac:spMkLst>
            <pc:docMk/>
            <pc:sldMk cId="2788000096" sldId="418"/>
            <ac:spMk id="2" creationId="{4F0A1331-6C20-A2FE-89F9-ECD5F1874F86}"/>
          </ac:spMkLst>
        </pc:spChg>
        <pc:spChg chg="del mod">
          <ac:chgData name="Cooling, Chris" userId="6dcf99c9-2ba5-410a-8445-0893a3d1421f" providerId="ADAL" clId="{F59934A8-0CD9-4E11-985A-42D790572CB4}" dt="2025-07-16T12:21:31.637" v="3583" actId="478"/>
          <ac:spMkLst>
            <pc:docMk/>
            <pc:sldMk cId="2788000096" sldId="418"/>
            <ac:spMk id="4" creationId="{ED99933E-7B79-1708-1114-97A1EEAA18B3}"/>
          </ac:spMkLst>
        </pc:spChg>
        <pc:spChg chg="add del mod">
          <ac:chgData name="Cooling, Chris" userId="6dcf99c9-2ba5-410a-8445-0893a3d1421f" providerId="ADAL" clId="{F59934A8-0CD9-4E11-985A-42D790572CB4}" dt="2025-07-16T12:21:33.961" v="3584" actId="478"/>
          <ac:spMkLst>
            <pc:docMk/>
            <pc:sldMk cId="2788000096" sldId="418"/>
            <ac:spMk id="8" creationId="{9C5FEA3C-1307-D335-AB0D-341B0AC60634}"/>
          </ac:spMkLst>
        </pc:spChg>
        <pc:spChg chg="add mod">
          <ac:chgData name="Cooling, Chris" userId="6dcf99c9-2ba5-410a-8445-0893a3d1421f" providerId="ADAL" clId="{F59934A8-0CD9-4E11-985A-42D790572CB4}" dt="2025-07-16T13:38:01.467" v="4797" actId="20577"/>
          <ac:spMkLst>
            <pc:docMk/>
            <pc:sldMk cId="2788000096" sldId="418"/>
            <ac:spMk id="12" creationId="{70DCAFCD-18F6-F2FA-9DD7-5C63AB43D669}"/>
          </ac:spMkLst>
        </pc:spChg>
        <pc:picChg chg="add mod">
          <ac:chgData name="Cooling, Chris" userId="6dcf99c9-2ba5-410a-8445-0893a3d1421f" providerId="ADAL" clId="{F59934A8-0CD9-4E11-985A-42D790572CB4}" dt="2025-07-16T13:37:15.917" v="4691" actId="1076"/>
          <ac:picMkLst>
            <pc:docMk/>
            <pc:sldMk cId="2788000096" sldId="418"/>
            <ac:picMk id="4" creationId="{26391781-6101-E48B-6DE9-2F400501EC7B}"/>
          </ac:picMkLst>
        </pc:picChg>
        <pc:picChg chg="add del mod">
          <ac:chgData name="Cooling, Chris" userId="6dcf99c9-2ba5-410a-8445-0893a3d1421f" providerId="ADAL" clId="{F59934A8-0CD9-4E11-985A-42D790572CB4}" dt="2025-07-16T13:37:12.597" v="4689" actId="478"/>
          <ac:picMkLst>
            <pc:docMk/>
            <pc:sldMk cId="2788000096" sldId="418"/>
            <ac:picMk id="11" creationId="{551CD412-1BEA-250F-87B0-EED644F2839B}"/>
          </ac:picMkLst>
        </pc:picChg>
      </pc:sldChg>
      <pc:sldChg chg="modSp add mod modNotesTx">
        <pc:chgData name="Cooling, Chris" userId="6dcf99c9-2ba5-410a-8445-0893a3d1421f" providerId="ADAL" clId="{F59934A8-0CD9-4E11-985A-42D790572CB4}" dt="2025-07-16T14:35:44.981" v="7757" actId="20577"/>
        <pc:sldMkLst>
          <pc:docMk/>
          <pc:sldMk cId="3789109864" sldId="419"/>
        </pc:sldMkLst>
        <pc:spChg chg="mod">
          <ac:chgData name="Cooling, Chris" userId="6dcf99c9-2ba5-410a-8445-0893a3d1421f" providerId="ADAL" clId="{F59934A8-0CD9-4E11-985A-42D790572CB4}" dt="2025-07-16T14:24:44.300" v="5365" actId="20577"/>
          <ac:spMkLst>
            <pc:docMk/>
            <pc:sldMk cId="3789109864" sldId="419"/>
            <ac:spMk id="2" creationId="{AC73B370-DC34-0D77-9AB6-532CA640D53B}"/>
          </ac:spMkLst>
        </pc:spChg>
        <pc:spChg chg="mod">
          <ac:chgData name="Cooling, Chris" userId="6dcf99c9-2ba5-410a-8445-0893a3d1421f" providerId="ADAL" clId="{F59934A8-0CD9-4E11-985A-42D790572CB4}" dt="2025-07-16T14:33:33.721" v="7268" actId="313"/>
          <ac:spMkLst>
            <pc:docMk/>
            <pc:sldMk cId="3789109864" sldId="419"/>
            <ac:spMk id="3" creationId="{67BCD28F-DA84-7EB0-2202-579607D1A4E0}"/>
          </ac:spMkLst>
        </pc:spChg>
      </pc:sldChg>
    </pc:docChg>
  </pc:docChgLst>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ldChg>
      <pc:sldChg chg="modSp add mod">
        <pc:chgData name="Cooling, Chris" userId="6dcf99c9-2ba5-410a-8445-0893a3d1421f" providerId="ADAL" clId="{14239305-0D70-4AAF-9A17-68A2853CAEAE}" dt="2024-11-04T14:39:49.988" v="86" actId="255"/>
        <pc:sldMkLst>
          <pc:docMk/>
          <pc:sldMk cId="2140030271" sldId="364"/>
        </pc:sldMkLst>
      </pc:sldChg>
      <pc:sldChg chg="modSp add mod modNotesTx">
        <pc:chgData name="Cooling, Chris" userId="6dcf99c9-2ba5-410a-8445-0893a3d1421f" providerId="ADAL" clId="{14239305-0D70-4AAF-9A17-68A2853CAEAE}" dt="2024-11-04T14:41:50.233" v="105"/>
        <pc:sldMkLst>
          <pc:docMk/>
          <pc:sldMk cId="4088669175" sldId="365"/>
        </pc:sldMkLst>
      </pc:sldChg>
      <pc:sldChg chg="modSp add mod modNotesTx">
        <pc:chgData name="Cooling, Chris" userId="6dcf99c9-2ba5-410a-8445-0893a3d1421f" providerId="ADAL" clId="{14239305-0D70-4AAF-9A17-68A2853CAEAE}" dt="2024-11-04T14:44:15.447" v="115"/>
        <pc:sldMkLst>
          <pc:docMk/>
          <pc:sldMk cId="1350579328" sldId="366"/>
        </pc:sldMkLst>
      </pc:sldChg>
      <pc:sldChg chg="modSp add mod modNotesTx">
        <pc:chgData name="Cooling, Chris" userId="6dcf99c9-2ba5-410a-8445-0893a3d1421f" providerId="ADAL" clId="{14239305-0D70-4AAF-9A17-68A2853CAEAE}" dt="2024-11-04T14:46:03.714" v="126" actId="20577"/>
        <pc:sldMkLst>
          <pc:docMk/>
          <pc:sldMk cId="1189468478" sldId="367"/>
        </pc:sldMkLst>
      </pc:sldChg>
      <pc:sldChg chg="modSp add mod modNotesTx">
        <pc:chgData name="Cooling, Chris" userId="6dcf99c9-2ba5-410a-8445-0893a3d1421f" providerId="ADAL" clId="{14239305-0D70-4AAF-9A17-68A2853CAEAE}" dt="2024-11-04T14:48:35.463" v="132" actId="948"/>
        <pc:sldMkLst>
          <pc:docMk/>
          <pc:sldMk cId="1892570500" sldId="368"/>
        </pc:sldMkLst>
      </pc:sldChg>
      <pc:sldChg chg="addSp modSp add mod modNotesTx">
        <pc:chgData name="Cooling, Chris" userId="6dcf99c9-2ba5-410a-8445-0893a3d1421f" providerId="ADAL" clId="{14239305-0D70-4AAF-9A17-68A2853CAEAE}" dt="2024-11-04T14:50:23.305" v="148" actId="1076"/>
        <pc:sldMkLst>
          <pc:docMk/>
          <pc:sldMk cId="1319106070" sldId="369"/>
        </pc:sldMkLst>
      </pc:sldChg>
      <pc:sldChg chg="addSp delSp modSp add mod modNotesTx">
        <pc:chgData name="Cooling, Chris" userId="6dcf99c9-2ba5-410a-8445-0893a3d1421f" providerId="ADAL" clId="{14239305-0D70-4AAF-9A17-68A2853CAEAE}" dt="2024-11-04T14:52:35.440" v="175"/>
        <pc:sldMkLst>
          <pc:docMk/>
          <pc:sldMk cId="3113557242" sldId="370"/>
        </pc:sldMkLst>
      </pc:sldChg>
      <pc:sldChg chg="addSp delSp modSp add mod modNotesTx">
        <pc:chgData name="Cooling, Chris" userId="6dcf99c9-2ba5-410a-8445-0893a3d1421f" providerId="ADAL" clId="{14239305-0D70-4AAF-9A17-68A2853CAEAE}" dt="2024-11-04T14:54:48.218" v="186" actId="255"/>
        <pc:sldMkLst>
          <pc:docMk/>
          <pc:sldMk cId="409448192" sldId="371"/>
        </pc:sldMkLst>
      </pc:sldChg>
      <pc:sldChg chg="addSp delSp modSp add mod modNotesTx">
        <pc:chgData name="Cooling, Chris" userId="6dcf99c9-2ba5-410a-8445-0893a3d1421f" providerId="ADAL" clId="{14239305-0D70-4AAF-9A17-68A2853CAEAE}" dt="2024-11-04T14:56:37.465" v="200"/>
        <pc:sldMkLst>
          <pc:docMk/>
          <pc:sldMk cId="1605093122" sldId="372"/>
        </pc:sldMkLst>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ldChg>
      <pc:sldChg chg="addSp delSp modSp add del mod">
        <pc:chgData name="Cooling, Chris" userId="6dcf99c9-2ba5-410a-8445-0893a3d1421f" providerId="ADAL" clId="{14239305-0D70-4AAF-9A17-68A2853CAEAE}" dt="2024-11-04T15:04:26.596" v="254" actId="47"/>
        <pc:sldMkLst>
          <pc:docMk/>
          <pc:sldMk cId="1960006070" sldId="374"/>
        </pc:sldMkLst>
      </pc:sldChg>
      <pc:sldChg chg="addSp delSp modSp add mod modNotesTx">
        <pc:chgData name="Cooling, Chris" userId="6dcf99c9-2ba5-410a-8445-0893a3d1421f" providerId="ADAL" clId="{14239305-0D70-4AAF-9A17-68A2853CAEAE}" dt="2024-11-04T15:07:24.001" v="271"/>
        <pc:sldMkLst>
          <pc:docMk/>
          <pc:sldMk cId="1434872685" sldId="375"/>
        </pc:sldMkLst>
      </pc:sldChg>
      <pc:sldChg chg="addSp delSp modSp add mod modNotesTx">
        <pc:chgData name="Cooling, Chris" userId="6dcf99c9-2ba5-410a-8445-0893a3d1421f" providerId="ADAL" clId="{14239305-0D70-4AAF-9A17-68A2853CAEAE}" dt="2024-11-04T15:16:30.888" v="307" actId="255"/>
        <pc:sldMkLst>
          <pc:docMk/>
          <pc:sldMk cId="1758052030" sldId="376"/>
        </pc:sldMkLst>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ldChg>
      <pc:sldChg chg="addSp delSp modSp add mod modNotesTx">
        <pc:chgData name="Cooling, Chris" userId="6dcf99c9-2ba5-410a-8445-0893a3d1421f" providerId="ADAL" clId="{14239305-0D70-4AAF-9A17-68A2853CAEAE}" dt="2024-11-04T15:18:38.243" v="326" actId="20577"/>
        <pc:sldMkLst>
          <pc:docMk/>
          <pc:sldMk cId="37689546" sldId="379"/>
        </pc:sldMkLst>
      </pc:sldChg>
      <pc:sldChg chg="addSp delSp modSp add mod modNotesTx">
        <pc:chgData name="Cooling, Chris" userId="6dcf99c9-2ba5-410a-8445-0893a3d1421f" providerId="ADAL" clId="{14239305-0D70-4AAF-9A17-68A2853CAEAE}" dt="2024-11-04T15:23:14.169" v="338"/>
        <pc:sldMkLst>
          <pc:docMk/>
          <pc:sldMk cId="2000644912" sldId="380"/>
        </pc:sldMkLst>
      </pc:sldChg>
      <pc:sldChg chg="addSp delSp modSp add mod modNotesTx">
        <pc:chgData name="Cooling, Chris" userId="6dcf99c9-2ba5-410a-8445-0893a3d1421f" providerId="ADAL" clId="{14239305-0D70-4AAF-9A17-68A2853CAEAE}" dt="2024-11-05T12:44:16.362" v="711"/>
        <pc:sldMkLst>
          <pc:docMk/>
          <pc:sldMk cId="3371708678" sldId="381"/>
        </pc:sldMkLst>
      </pc:sldChg>
      <pc:sldChg chg="addSp delSp modSp add mod modNotesTx">
        <pc:chgData name="Cooling, Chris" userId="6dcf99c9-2ba5-410a-8445-0893a3d1421f" providerId="ADAL" clId="{14239305-0D70-4AAF-9A17-68A2853CAEAE}" dt="2024-11-04T15:31:36.369" v="430"/>
        <pc:sldMkLst>
          <pc:docMk/>
          <pc:sldMk cId="1192537269" sldId="382"/>
        </pc:sldMkLst>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ldChg>
      <pc:sldChg chg="addSp delSp modSp add mod modNotesTx">
        <pc:chgData name="Cooling, Chris" userId="6dcf99c9-2ba5-410a-8445-0893a3d1421f" providerId="ADAL" clId="{14239305-0D70-4AAF-9A17-68A2853CAEAE}" dt="2024-11-04T15:38:07.980" v="483" actId="478"/>
        <pc:sldMkLst>
          <pc:docMk/>
          <pc:sldMk cId="3765435039" sldId="385"/>
        </pc:sldMkLst>
      </pc:sldChg>
      <pc:sldChg chg="addSp delSp modSp add mod modNotesTx">
        <pc:chgData name="Cooling, Chris" userId="6dcf99c9-2ba5-410a-8445-0893a3d1421f" providerId="ADAL" clId="{14239305-0D70-4AAF-9A17-68A2853CAEAE}" dt="2024-11-04T15:38:04.264" v="482" actId="478"/>
        <pc:sldMkLst>
          <pc:docMk/>
          <pc:sldMk cId="1571122249" sldId="386"/>
        </pc:sldMkLst>
      </pc:sldChg>
      <pc:sldChg chg="addSp delSp modSp add mod modNotesTx">
        <pc:chgData name="Cooling, Chris" userId="6dcf99c9-2ba5-410a-8445-0893a3d1421f" providerId="ADAL" clId="{14239305-0D70-4AAF-9A17-68A2853CAEAE}" dt="2024-11-04T15:46:59.935" v="534" actId="1076"/>
        <pc:sldMkLst>
          <pc:docMk/>
          <pc:sldMk cId="2027825944" sldId="387"/>
        </pc:sldMkLst>
      </pc:sldChg>
      <pc:sldChg chg="addSp delSp modSp add mod modNotesTx">
        <pc:chgData name="Cooling, Chris" userId="6dcf99c9-2ba5-410a-8445-0893a3d1421f" providerId="ADAL" clId="{14239305-0D70-4AAF-9A17-68A2853CAEAE}" dt="2024-11-04T15:46:49.348" v="533" actId="1076"/>
        <pc:sldMkLst>
          <pc:docMk/>
          <pc:sldMk cId="778706311" sldId="388"/>
        </pc:sldMkLst>
      </pc:sldChg>
      <pc:sldChg chg="addSp delSp modSp add mod modNotesTx">
        <pc:chgData name="Cooling, Chris" userId="6dcf99c9-2ba5-410a-8445-0893a3d1421f" providerId="ADAL" clId="{14239305-0D70-4AAF-9A17-68A2853CAEAE}" dt="2024-11-04T15:46:44.082" v="532" actId="478"/>
        <pc:sldMkLst>
          <pc:docMk/>
          <pc:sldMk cId="199812805" sldId="389"/>
        </pc:sldMkLst>
      </pc:sldChg>
      <pc:sldChg chg="addSp delSp modSp add mod modNotesTx">
        <pc:chgData name="Cooling, Chris" userId="6dcf99c9-2ba5-410a-8445-0893a3d1421f" providerId="ADAL" clId="{14239305-0D70-4AAF-9A17-68A2853CAEAE}" dt="2024-11-05T12:45:26.301" v="713"/>
        <pc:sldMkLst>
          <pc:docMk/>
          <pc:sldMk cId="663906521" sldId="390"/>
        </pc:sldMkLst>
      </pc:sldChg>
      <pc:sldChg chg="addSp delSp modSp add mod modNotesTx">
        <pc:chgData name="Cooling, Chris" userId="6dcf99c9-2ba5-410a-8445-0893a3d1421f" providerId="ADAL" clId="{14239305-0D70-4AAF-9A17-68A2853CAEAE}" dt="2024-11-04T15:49:02.523" v="557" actId="1076"/>
        <pc:sldMkLst>
          <pc:docMk/>
          <pc:sldMk cId="2466665054" sldId="391"/>
        </pc:sldMkLst>
      </pc:sldChg>
      <pc:sldChg chg="addSp delSp modSp add mod modNotesTx">
        <pc:chgData name="Cooling, Chris" userId="6dcf99c9-2ba5-410a-8445-0893a3d1421f" providerId="ADAL" clId="{14239305-0D70-4AAF-9A17-68A2853CAEAE}" dt="2024-11-04T15:56:28.551" v="570"/>
        <pc:sldMkLst>
          <pc:docMk/>
          <pc:sldMk cId="4160087984" sldId="392"/>
        </pc:sldMkLst>
      </pc:sldChg>
      <pc:sldChg chg="addSp delSp modSp add mod modNotesTx">
        <pc:chgData name="Cooling, Chris" userId="6dcf99c9-2ba5-410a-8445-0893a3d1421f" providerId="ADAL" clId="{14239305-0D70-4AAF-9A17-68A2853CAEAE}" dt="2024-11-05T09:22:30.929" v="610"/>
        <pc:sldMkLst>
          <pc:docMk/>
          <pc:sldMk cId="4220535608" sldId="393"/>
        </pc:sldMkLst>
      </pc:sldChg>
      <pc:sldChg chg="addSp delSp modSp add mod ord modNotesTx">
        <pc:chgData name="Cooling, Chris" userId="6dcf99c9-2ba5-410a-8445-0893a3d1421f" providerId="ADAL" clId="{14239305-0D70-4AAF-9A17-68A2853CAEAE}" dt="2024-11-04T16:00:57.758" v="600"/>
        <pc:sldMkLst>
          <pc:docMk/>
          <pc:sldMk cId="3736618906" sldId="394"/>
        </pc:sldMkLst>
      </pc:sldChg>
      <pc:sldChg chg="addSp delSp modSp add mod modNotesTx">
        <pc:chgData name="Cooling, Chris" userId="6dcf99c9-2ba5-410a-8445-0893a3d1421f" providerId="ADAL" clId="{14239305-0D70-4AAF-9A17-68A2853CAEAE}" dt="2024-11-05T09:16:03.027" v="609"/>
        <pc:sldMkLst>
          <pc:docMk/>
          <pc:sldMk cId="3023433527" sldId="395"/>
        </pc:sldMkLst>
      </pc:sldChg>
      <pc:sldChg chg="addSp delSp modSp add mod modNotesTx">
        <pc:chgData name="Cooling, Chris" userId="6dcf99c9-2ba5-410a-8445-0893a3d1421f" providerId="ADAL" clId="{14239305-0D70-4AAF-9A17-68A2853CAEAE}" dt="2024-11-05T09:26:11.278" v="632" actId="1076"/>
        <pc:sldMkLst>
          <pc:docMk/>
          <pc:sldMk cId="4254960119" sldId="396"/>
        </pc:sldMkLst>
      </pc:sldChg>
      <pc:sldChg chg="addSp delSp modSp add mod modNotesTx">
        <pc:chgData name="Cooling, Chris" userId="6dcf99c9-2ba5-410a-8445-0893a3d1421f" providerId="ADAL" clId="{14239305-0D70-4AAF-9A17-68A2853CAEAE}" dt="2024-11-05T09:25:26.743" v="626"/>
        <pc:sldMkLst>
          <pc:docMk/>
          <pc:sldMk cId="1662447807" sldId="397"/>
        </pc:sldMkLst>
      </pc:sldChg>
      <pc:sldChg chg="addSp delSp modSp add mod modNotesTx">
        <pc:chgData name="Cooling, Chris" userId="6dcf99c9-2ba5-410a-8445-0893a3d1421f" providerId="ADAL" clId="{14239305-0D70-4AAF-9A17-68A2853CAEAE}" dt="2024-11-05T09:28:25.358" v="652"/>
        <pc:sldMkLst>
          <pc:docMk/>
          <pc:sldMk cId="634848556" sldId="398"/>
        </pc:sldMkLst>
      </pc:sldChg>
      <pc:sldChg chg="addSp delSp modSp add mod modNotesTx">
        <pc:chgData name="Cooling, Chris" userId="6dcf99c9-2ba5-410a-8445-0893a3d1421f" providerId="ADAL" clId="{14239305-0D70-4AAF-9A17-68A2853CAEAE}" dt="2024-11-05T09:30:44.283" v="677"/>
        <pc:sldMkLst>
          <pc:docMk/>
          <pc:sldMk cId="3667219139" sldId="399"/>
        </pc:sldMkLst>
      </pc:sldChg>
      <pc:sldChg chg="addSp delSp modSp add mod modNotesTx">
        <pc:chgData name="Cooling, Chris" userId="6dcf99c9-2ba5-410a-8445-0893a3d1421f" providerId="ADAL" clId="{14239305-0D70-4AAF-9A17-68A2853CAEAE}" dt="2024-11-05T09:32:36.092" v="710" actId="20577"/>
        <pc:sldMkLst>
          <pc:docMk/>
          <pc:sldMk cId="51082291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when we consider line-spacing, so I’ll introduce them now.  A footnote is inserted simply using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90871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more easily. This can be achieved using the ”</a:t>
            </a:r>
            <a:r>
              <a:rPr lang="en-GB" dirty="0" err="1"/>
              <a:t>setspace</a:t>
            </a:r>
            <a:r>
              <a:rPr lang="en-GB" dirty="0"/>
              <a:t>” package and the “\</a:t>
            </a:r>
            <a:r>
              <a:rPr lang="en-GB" dirty="0" err="1"/>
              <a:t>linespread</a:t>
            </a:r>
            <a:r>
              <a:rPr lang="en-GB" dirty="0"/>
              <a:t>” command it introduces. This is followed by an argument in curly brackets which gives the amount the normal spacing is to be multiplied by (so try using 1.5 or 2). This command should be included in the preamble.</a:t>
            </a:r>
            <a:br>
              <a:rPr lang="en-GB" dirty="0"/>
            </a:br>
            <a:endParaRPr lang="en-GB" dirty="0"/>
          </a:p>
          <a:p>
            <a:r>
              <a:rPr lang="en-GB" dirty="0"/>
              <a:t>Some referencing styles require longer quotations to be placed in their own, indented paragraph. Imperial allows such paragraphs to be single-spaced. The “quote” environment allows us to indent a paragraph for this type of quotation. The “</a:t>
            </a:r>
            <a:r>
              <a:rPr lang="en-GB" dirty="0" err="1"/>
              <a:t>setspace</a:t>
            </a:r>
            <a:r>
              <a:rPr lang="en-GB" dirty="0"/>
              <a:t>” package includes the </a:t>
            </a:r>
            <a:r>
              <a:rPr lang="en-GB" dirty="0" err="1"/>
              <a:t>singlespace</a:t>
            </a:r>
            <a:r>
              <a:rPr lang="en-GB" dirty="0"/>
              <a:t> environment which allows us to temporarily set the text to be single-spaced.</a:t>
            </a:r>
            <a:br>
              <a:rPr lang="en-GB" dirty="0"/>
            </a:b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 It is also within the “quote” environment, so is indented.</a:t>
            </a:r>
          </a:p>
          <a:p>
            <a:endParaRPr lang="en-GB" dirty="0"/>
          </a:p>
          <a:p>
            <a:r>
              <a:rPr lang="en-GB" dirty="0"/>
              <a:t>Overleaf example: https://www.overleaf.com/read/pkqxrrwjpnxt</a:t>
            </a:r>
          </a:p>
          <a:p>
            <a:endParaRPr lang="en-GB" dirty="0"/>
          </a:p>
          <a:p>
            <a:r>
              <a:rPr lang="en-GB" dirty="0"/>
              <a:t>Problem Sheet Section: Line Spacing</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Due to branding reasons, use of the Imperial crest is not allowed outside a limited range of uses and is not allowed on your thesis cover. However, you are allowed to use the Imperial College logo if you wish.</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Problem Sheet Section: Title Page</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Problem Sheet Section: Thesis Frontmatter</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files.</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new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dirty="0"/>
              <a:t>Problem Sheet Section: Contents and Appendices</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your thesis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thesis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Bibliography Management</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7D96-BF91-DD47-7926-2EFBCFA9B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A9BC1-9534-8303-19F7-7792F0238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8397-DF18-8830-C820-A88D95CD75E8}"/>
              </a:ext>
            </a:extLst>
          </p:cNvPr>
          <p:cNvSpPr>
            <a:spLocks noGrp="1"/>
          </p:cNvSpPr>
          <p:nvPr>
            <p:ph type="body" idx="1"/>
          </p:nvPr>
        </p:nvSpPr>
        <p:spPr/>
        <p:txBody>
          <a:bodyPr/>
          <a:lstStyle/>
          <a:p>
            <a:r>
              <a:rPr lang="en-GB" dirty="0"/>
              <a:t>There is a variety of ways you could structure the files of your thesis. The suggested structure here is designed to split up content, making it easier to find specific content and files. Each major chapter has its own .</a:t>
            </a:r>
            <a:r>
              <a:rPr lang="en-GB" dirty="0" err="1"/>
              <a:t>tex</a:t>
            </a:r>
            <a:r>
              <a:rPr lang="en-GB" dirty="0"/>
              <a:t> file and a directory for images. The file “</a:t>
            </a:r>
            <a:r>
              <a:rPr lang="en-GB" dirty="0" err="1"/>
              <a:t>main.tex</a:t>
            </a:r>
            <a:r>
              <a:rPr lang="en-GB" dirty="0"/>
              <a:t>” contains the preamble and includes the other .</a:t>
            </a:r>
            <a:r>
              <a:rPr lang="en-GB" dirty="0" err="1"/>
              <a:t>tex</a:t>
            </a:r>
            <a:r>
              <a:rPr lang="en-GB" dirty="0"/>
              <a:t> files.</a:t>
            </a:r>
          </a:p>
          <a:p>
            <a:endParaRPr lang="en-GB" dirty="0"/>
          </a:p>
          <a:p>
            <a:r>
              <a:rPr lang="en-GB" dirty="0"/>
              <a:t>Overleaf example: https://www.overleaf.com/read/zqkcmdtmtpyc#95f6e5</a:t>
            </a:r>
          </a:p>
          <a:p>
            <a:endParaRPr lang="en-GB" dirty="0"/>
          </a:p>
          <a:p>
            <a:r>
              <a:rPr lang="en-GB" dirty="0"/>
              <a:t>Problem Sheet Section: Thesis Structure</a:t>
            </a:r>
          </a:p>
        </p:txBody>
      </p:sp>
      <p:sp>
        <p:nvSpPr>
          <p:cNvPr id="4" name="Slide Number Placeholder 3">
            <a:extLst>
              <a:ext uri="{FF2B5EF4-FFF2-40B4-BE49-F238E27FC236}">
                <a16:creationId xmlns:a16="http://schemas.microsoft.com/office/drawing/2014/main" id="{1B558A3B-3F43-7ED9-7077-3C41D689015F}"/>
              </a:ext>
            </a:extLst>
          </p:cNvPr>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3100187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updated every time the thesis is recompiled, you can make changes to these figures, and these changes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9A462-E32C-8ED1-5B82-A581BA8B1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0C2ED-EE87-E827-18C6-B58C819AD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B31E4-7FBF-4203-6518-52F6B38FA9D3}"/>
              </a:ext>
            </a:extLst>
          </p:cNvPr>
          <p:cNvSpPr>
            <a:spLocks noGrp="1"/>
          </p:cNvSpPr>
          <p:nvPr>
            <p:ph type="body" idx="1"/>
          </p:nvPr>
        </p:nvSpPr>
        <p:spPr/>
        <p:txBody>
          <a:bodyPr/>
          <a:lstStyle/>
          <a:p>
            <a:r>
              <a:rPr lang="en-GB" dirty="0"/>
              <a:t>When you start writing your thesis, use exclusively LaTeX or Word – converting between the two formats is very difficult and time-consuming.</a:t>
            </a:r>
          </a:p>
          <a:p>
            <a:endParaRPr lang="en-GB" dirty="0"/>
          </a:p>
          <a:p>
            <a:r>
              <a:rPr lang="en-GB" dirty="0"/>
              <a:t>You will probably want to receive feedback from your supervisor, postdocs, etc. You can add these people to Overleaf as a Reviewer, allowing them to leave comments in your raw .</a:t>
            </a:r>
            <a:r>
              <a:rPr lang="en-GB" dirty="0" err="1"/>
              <a:t>tex</a:t>
            </a:r>
            <a:r>
              <a:rPr lang="en-GB" dirty="0"/>
              <a:t> files. This has the advantage that the comments persist in the “live” version of your document but requires good familiarity with LaTeX. Alternatively, you can send them a copy of your pdf, which they can leave comments in using programs like Adobe Acrobat. This requires less LaTeX knowledge but can lead to comments being distributed over many files.</a:t>
            </a:r>
          </a:p>
          <a:p>
            <a:endParaRPr lang="en-GB" dirty="0"/>
          </a:p>
          <a:p>
            <a:r>
              <a:rPr lang="en-GB" dirty="0"/>
              <a:t>There are “templates” of Imperial thesis which you can find. These templates should be used with caution if at all. They are made by students and staff and are not official. They are often complicated and contain subjective style choices. Many do not meet all of Imperial’s formatting requirements.</a:t>
            </a:r>
          </a:p>
          <a:p>
            <a:endParaRPr lang="en-GB" dirty="0"/>
          </a:p>
          <a:p>
            <a:r>
              <a:rPr lang="en-GB" dirty="0"/>
              <a:t>Finally, make sure you back up your thesis. Losing your work when a hard-drive fails, or a web service goes bankrupt would be awful. Use techniques and tools such as GitHub, OneDrive, the built in synchronisation in Overleaf, or memory sticks to back up </a:t>
            </a:r>
            <a:r>
              <a:rPr lang="en-GB"/>
              <a:t>your thesis.</a:t>
            </a:r>
            <a:endParaRPr lang="en-GB" dirty="0"/>
          </a:p>
        </p:txBody>
      </p:sp>
      <p:sp>
        <p:nvSpPr>
          <p:cNvPr id="4" name="Slide Number Placeholder 3">
            <a:extLst>
              <a:ext uri="{FF2B5EF4-FFF2-40B4-BE49-F238E27FC236}">
                <a16:creationId xmlns:a16="http://schemas.microsoft.com/office/drawing/2014/main" id="{BE5DB398-9BFC-DB0D-1A4F-20FDBF228806}"/>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50412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Much of this course will involve looking at formatting requirements and how we can meet them in LaTeX.</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986F-4CF0-B9DB-C2D0-2EDBD0EB7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B03AE-AAC8-5393-8B52-5D70F0997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F03A3-6956-669E-0301-90AD00DD67F4}"/>
              </a:ext>
            </a:extLst>
          </p:cNvPr>
          <p:cNvSpPr>
            <a:spLocks noGrp="1"/>
          </p:cNvSpPr>
          <p:nvPr>
            <p:ph type="body" idx="1"/>
          </p:nvPr>
        </p:nvSpPr>
        <p:spPr/>
        <p:txBody>
          <a:bodyPr/>
          <a:lstStyle/>
          <a:p>
            <a:r>
              <a:rPr lang="en-GB" dirty="0"/>
              <a:t>In this course, we’ll be using the </a:t>
            </a:r>
            <a:r>
              <a:rPr lang="en-GB" dirty="0" err="1"/>
              <a:t>blindtext</a:t>
            </a:r>
            <a:r>
              <a:rPr lang="en-GB" dirty="0"/>
              <a:t> package a lot. This package allows us to easily insert copies of the “lorem ipsum” placeholder text. This is designed to look like written English to allow, which allows us to use it to test how text looks on a page without having to write it out. This is very useful for this course, and we’ll be using it a lot.</a:t>
            </a:r>
          </a:p>
          <a:p>
            <a:endParaRPr lang="en-GB" dirty="0"/>
          </a:p>
          <a:p>
            <a:r>
              <a:rPr lang="en-GB" dirty="0"/>
              <a:t>The command “\</a:t>
            </a:r>
            <a:r>
              <a:rPr lang="en-GB" dirty="0" err="1"/>
              <a:t>blindtext</a:t>
            </a:r>
            <a:r>
              <a:rPr lang="en-GB" dirty="0"/>
              <a:t>” inserts one copy of the text (about a paragraph). The command “\</a:t>
            </a:r>
            <a:r>
              <a:rPr lang="en-GB" dirty="0" err="1"/>
              <a:t>blindtext</a:t>
            </a:r>
            <a:r>
              <a:rPr lang="en-GB" dirty="0"/>
              <a:t>[X]” inserts X copies of the text.</a:t>
            </a:r>
          </a:p>
          <a:p>
            <a:endParaRPr lang="en-GB" dirty="0"/>
          </a:p>
          <a:p>
            <a:r>
              <a:rPr lang="en-GB" dirty="0"/>
              <a:t>Overleaf example: https://www.overleaf.com/read/qyrjzrgtjwfg#0bf219</a:t>
            </a:r>
          </a:p>
        </p:txBody>
      </p:sp>
      <p:sp>
        <p:nvSpPr>
          <p:cNvPr id="4" name="Slide Number Placeholder 3">
            <a:extLst>
              <a:ext uri="{FF2B5EF4-FFF2-40B4-BE49-F238E27FC236}">
                <a16:creationId xmlns:a16="http://schemas.microsoft.com/office/drawing/2014/main" id="{F76534BA-24EF-7EF6-7C8D-78B42AE895D4}"/>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18950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recommend using the “report” </a:t>
            </a:r>
            <a:r>
              <a:rPr lang="en-GB" dirty="0" err="1"/>
              <a:t>documentclass</a:t>
            </a:r>
            <a:r>
              <a:rPr lang="en-GB" dirty="0"/>
              <a:t> for your thesis. It includes chapters, but doesn’t include as much unnecessary extra spacing as a “book” </a:t>
            </a:r>
            <a:r>
              <a:rPr lang="en-GB" dirty="0" err="1"/>
              <a:t>documentclass</a:t>
            </a:r>
            <a:r>
              <a:rPr lang="en-GB" dirty="0"/>
              <a:t>. You will probably want to use A4 paper in your thesis. You may want to slightly increase the main font size of your document. All of your pages should be numbered in Arabic numerals (1,2,3, etc).</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I recommend using a margin of 2-3cm. You should centre your content (i.e. have the same margins on left and right). The geometry package gives you the required control over the set up of the page including margins.</a:t>
            </a:r>
          </a:p>
          <a:p>
            <a:endParaRPr lang="en-GB" dirty="0"/>
          </a:p>
          <a:p>
            <a:r>
              <a:rPr lang="en-GB" dirty="0"/>
              <a:t>You can set the margins to be the same on all four sides by including “[margin=2cm]” in your </a:t>
            </a:r>
            <a:r>
              <a:rPr lang="en-GB" dirty="0" err="1"/>
              <a:t>usepackage</a:t>
            </a:r>
            <a:r>
              <a:rPr lang="en-GB" dirty="0"/>
              <a:t> command, or different on each side by including “[left=1cm, right=5cm, top=3cm, bottom= 5cm]”.</a:t>
            </a:r>
          </a:p>
          <a:p>
            <a:endParaRPr lang="en-GB" dirty="0"/>
          </a:p>
          <a:p>
            <a:r>
              <a:rPr lang="en-GB" dirty="0"/>
              <a:t>Overleaf example (one margin for all sides): https://www.overleaf.com/read/wbjdgyhsvrkg#50c272</a:t>
            </a:r>
          </a:p>
          <a:p>
            <a:r>
              <a:rPr lang="en-GB" dirty="0"/>
              <a:t>Overleaf example (different margins): https://www.overleaf.com/read/qfrxjcnfjyyp#872826</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Creating a Document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33378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16/07/2025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16/07/2025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16/07/2025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16/07/2025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16/07/2025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16/07/2025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16/07/2025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16/07/2025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16/07/2025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16/07/2025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16/07/2025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16/07/2025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16/07/2025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16/07/2025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16/07/2025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16/07/2025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16/07/2025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16/07/2025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16/07/2025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16/07/2025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16/07/2025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16/07/2025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16/07/2025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16/07/2025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16/07/2025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16/07/2025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s://brand.imperial.ac.uk/document/3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overleaf.com/read/zqkcmdtmtpyc#95f6e5"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1924118"/>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I recommend 2-3cm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8" name="TextBox 7">
            <a:extLst>
              <a:ext uri="{FF2B5EF4-FFF2-40B4-BE49-F238E27FC236}">
                <a16:creationId xmlns:a16="http://schemas.microsoft.com/office/drawing/2014/main" id="{0259242C-6398-2692-BE79-DC870AD503C0}"/>
              </a:ext>
            </a:extLst>
          </p:cNvPr>
          <p:cNvSpPr txBox="1"/>
          <p:nvPr/>
        </p:nvSpPr>
        <p:spPr>
          <a:xfrm>
            <a:off x="159545" y="5870713"/>
            <a:ext cx="3988385" cy="378619"/>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[margin=3cm]{geometry}</a:t>
            </a:r>
          </a:p>
        </p:txBody>
      </p:sp>
      <p:pic>
        <p:nvPicPr>
          <p:cNvPr id="10" name="Picture 9">
            <a:extLst>
              <a:ext uri="{FF2B5EF4-FFF2-40B4-BE49-F238E27FC236}">
                <a16:creationId xmlns:a16="http://schemas.microsoft.com/office/drawing/2014/main" id="{3405B5FC-618C-4E0A-0046-88C182CDA9D3}"/>
              </a:ext>
            </a:extLst>
          </p:cNvPr>
          <p:cNvPicPr>
            <a:picLocks noChangeAspect="1"/>
          </p:cNvPicPr>
          <p:nvPr/>
        </p:nvPicPr>
        <p:blipFill>
          <a:blip r:embed="rId3"/>
          <a:stretch>
            <a:fillRect/>
          </a:stretch>
        </p:blipFill>
        <p:spPr>
          <a:xfrm>
            <a:off x="1231792" y="3841682"/>
            <a:ext cx="1467065" cy="1884706"/>
          </a:xfrm>
          <a:prstGeom prst="rect">
            <a:avLst/>
          </a:prstGeom>
        </p:spPr>
      </p:pic>
      <p:pic>
        <p:nvPicPr>
          <p:cNvPr id="12" name="Picture 11">
            <a:extLst>
              <a:ext uri="{FF2B5EF4-FFF2-40B4-BE49-F238E27FC236}">
                <a16:creationId xmlns:a16="http://schemas.microsoft.com/office/drawing/2014/main" id="{4C3FFA65-4356-1E55-B975-946B79495E99}"/>
              </a:ext>
            </a:extLst>
          </p:cNvPr>
          <p:cNvPicPr>
            <a:picLocks noChangeAspect="1"/>
          </p:cNvPicPr>
          <p:nvPr/>
        </p:nvPicPr>
        <p:blipFill>
          <a:blip r:embed="rId4"/>
          <a:stretch>
            <a:fillRect/>
          </a:stretch>
        </p:blipFill>
        <p:spPr>
          <a:xfrm>
            <a:off x="7857587" y="3841682"/>
            <a:ext cx="1480840" cy="1884706"/>
          </a:xfrm>
          <a:prstGeom prst="rect">
            <a:avLst/>
          </a:prstGeom>
        </p:spPr>
      </p:pic>
      <p:sp>
        <p:nvSpPr>
          <p:cNvPr id="14" name="TextBox 13">
            <a:extLst>
              <a:ext uri="{FF2B5EF4-FFF2-40B4-BE49-F238E27FC236}">
                <a16:creationId xmlns:a16="http://schemas.microsoft.com/office/drawing/2014/main" id="{CF946BD1-196D-89EE-5708-4A89AED0889C}"/>
              </a:ext>
            </a:extLst>
          </p:cNvPr>
          <p:cNvSpPr txBox="1"/>
          <p:nvPr/>
        </p:nvSpPr>
        <p:spPr>
          <a:xfrm>
            <a:off x="5004014" y="5870713"/>
            <a:ext cx="7187986" cy="369332"/>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[left=1cm, right=5cm, top=3cm, bottom= 5cm]{geometry}</a:t>
            </a:r>
          </a:p>
        </p:txBody>
      </p:sp>
      <p:cxnSp>
        <p:nvCxnSpPr>
          <p:cNvPr id="15" name="Straight Connector 14">
            <a:extLst>
              <a:ext uri="{FF2B5EF4-FFF2-40B4-BE49-F238E27FC236}">
                <a16:creationId xmlns:a16="http://schemas.microsoft.com/office/drawing/2014/main" id="{836F73C5-2693-A7CA-0E68-2E839127780D}"/>
              </a:ext>
            </a:extLst>
          </p:cNvPr>
          <p:cNvCxnSpPr>
            <a:cxnSpLocks/>
          </p:cNvCxnSpPr>
          <p:nvPr/>
        </p:nvCxnSpPr>
        <p:spPr>
          <a:xfrm>
            <a:off x="4558748" y="3841682"/>
            <a:ext cx="0" cy="272018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6D115AE-84E5-FD7E-0404-A38D1AC3B01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892570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Some referencing styles require longer quotes to be indented. Imperial allows these quotes to be single-spaced</a:t>
            </a:r>
          </a:p>
          <a:p>
            <a:pPr marL="504891" lvl="2" indent="-342900"/>
            <a:r>
              <a:rPr lang="en-GB" sz="2800" dirty="0"/>
              <a:t>LaTeX includes the </a:t>
            </a:r>
            <a:r>
              <a:rPr lang="en-GB" sz="2800" dirty="0">
                <a:solidFill>
                  <a:schemeClr val="accent1"/>
                </a:solidFill>
              </a:rPr>
              <a:t>quote</a:t>
            </a:r>
            <a:r>
              <a:rPr lang="en-GB" sz="2800" dirty="0"/>
              <a:t> environment which indents text</a:t>
            </a:r>
          </a:p>
          <a:p>
            <a:pPr marL="504891" lvl="2" indent="-342900"/>
            <a:r>
              <a:rPr lang="en-GB" sz="2800" dirty="0"/>
              <a:t>The </a:t>
            </a:r>
            <a:r>
              <a:rPr lang="en-GB" sz="2800" dirty="0" err="1">
                <a:solidFill>
                  <a:schemeClr val="tx2">
                    <a:lumMod val="50000"/>
                    <a:lumOff val="50000"/>
                  </a:schemeClr>
                </a:solidFill>
              </a:rPr>
              <a:t>setspace</a:t>
            </a:r>
            <a:r>
              <a:rPr lang="en-GB" sz="2800" dirty="0"/>
              <a:t> package includes the </a:t>
            </a:r>
            <a:r>
              <a:rPr lang="en-GB" sz="2800" dirty="0" err="1">
                <a:solidFill>
                  <a:schemeClr val="tx2">
                    <a:lumMod val="50000"/>
                    <a:lumOff val="50000"/>
                  </a:schemeClr>
                </a:solidFill>
              </a:rPr>
              <a:t>singlespace</a:t>
            </a:r>
            <a:r>
              <a:rPr lang="en-GB" sz="2800" dirty="0"/>
              <a:t> environment – sets text to be </a:t>
            </a:r>
            <a:r>
              <a:rPr lang="en-GB" sz="2800" dirty="0" err="1"/>
              <a:t>singlespaced</a:t>
            </a:r>
            <a:endParaRPr lang="en-GB" sz="2800" dirty="0"/>
          </a:p>
          <a:p>
            <a:pPr marL="457200" lvl="1" indent="-457200">
              <a:buFont typeface="Arial" panose="020B0604020202020204" pitchFamily="34" charset="0"/>
              <a:buChar char="•"/>
            </a:pPr>
            <a:r>
              <a:rPr lang="en-GB" sz="2800" dirty="0"/>
              <a:t>Imperial allows footnotes to be single-spaced.</a:t>
            </a:r>
          </a:p>
          <a:p>
            <a:pPr marL="619191" lvl="2" indent="-457200"/>
            <a:r>
              <a:rPr lang="en-GB" sz="2800" dirty="0"/>
              <a:t>Default behaviour in LaTeX</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endParaRPr lang="en-GB" sz="2400" dirty="0"/>
          </a:p>
          <a:p>
            <a:r>
              <a:rPr lang="en-GB" sz="2400" dirty="0">
                <a:solidFill>
                  <a:schemeClr val="tx2">
                    <a:lumMod val="50000"/>
                    <a:lumOff val="50000"/>
                  </a:schemeClr>
                </a:solidFill>
              </a:rPr>
              <a:t>\begin</a:t>
            </a:r>
            <a:r>
              <a:rPr lang="en-GB" sz="2400" dirty="0"/>
              <a:t>{</a:t>
            </a:r>
            <a:r>
              <a:rPr lang="en-GB" sz="2400" dirty="0" err="1"/>
              <a:t>singlespace</a:t>
            </a:r>
            <a:r>
              <a:rPr lang="en-GB" sz="2400" dirty="0"/>
              <a:t>}</a:t>
            </a:r>
          </a:p>
          <a:p>
            <a:r>
              <a:rPr lang="en-GB" sz="2400" dirty="0">
                <a:solidFill>
                  <a:schemeClr val="tx2">
                    <a:lumMod val="50000"/>
                    <a:lumOff val="50000"/>
                  </a:schemeClr>
                </a:solidFill>
              </a:rPr>
              <a:t>\begin</a:t>
            </a:r>
            <a:r>
              <a:rPr lang="en-GB" sz="2400" dirty="0"/>
              <a:t>{quote}</a:t>
            </a:r>
          </a:p>
          <a:p>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r>
              <a:rPr lang="en-GB" sz="2400" dirty="0">
                <a:solidFill>
                  <a:schemeClr val="tx2">
                    <a:lumMod val="50000"/>
                    <a:lumOff val="50000"/>
                  </a:schemeClr>
                </a:solidFill>
              </a:rPr>
              <a:t>\end</a:t>
            </a:r>
            <a:r>
              <a:rPr lang="en-GB" sz="2400" dirty="0"/>
              <a:t>{quote}</a:t>
            </a:r>
          </a:p>
          <a:p>
            <a:r>
              <a:rPr lang="en-GB" sz="2400" dirty="0">
                <a:solidFill>
                  <a:schemeClr val="accent1"/>
                </a:solidFill>
              </a:rPr>
              <a:t>\end</a:t>
            </a:r>
            <a:r>
              <a:rPr lang="en-GB" sz="2400" dirty="0"/>
              <a:t>{</a:t>
            </a:r>
            <a:r>
              <a:rPr lang="en-GB" sz="2400" dirty="0" err="1"/>
              <a:t>singlespace</a:t>
            </a:r>
            <a:r>
              <a:rPr lang="en-GB" sz="2400" dirty="0"/>
              <a:t>}</a:t>
            </a:r>
          </a:p>
          <a:p>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pic>
        <p:nvPicPr>
          <p:cNvPr id="4" name="Picture 3">
            <a:extLst>
              <a:ext uri="{FF2B5EF4-FFF2-40B4-BE49-F238E27FC236}">
                <a16:creationId xmlns:a16="http://schemas.microsoft.com/office/drawing/2014/main" id="{6468167F-6A15-A0D6-3BBF-12AB7708D4FF}"/>
              </a:ext>
            </a:extLst>
          </p:cNvPr>
          <p:cNvPicPr>
            <a:picLocks noChangeAspect="1"/>
          </p:cNvPicPr>
          <p:nvPr/>
        </p:nvPicPr>
        <p:blipFill>
          <a:blip r:embed="rId3"/>
          <a:stretch>
            <a:fillRect/>
          </a:stretch>
        </p:blipFill>
        <p:spPr>
          <a:xfrm>
            <a:off x="7210729" y="489091"/>
            <a:ext cx="4204202" cy="5879817"/>
          </a:xfrm>
          <a:prstGeom prst="rect">
            <a:avLst/>
          </a:prstGeom>
        </p:spPr>
      </p:pic>
    </p:spTree>
    <p:extLst>
      <p:ext uri="{BB962C8B-B14F-4D97-AF65-F5344CB8AC3E}">
        <p14:creationId xmlns:p14="http://schemas.microsoft.com/office/powerpoint/2010/main" val="16050931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400" dirty="0"/>
              <a:t>Must contain [Section 4.5 of checklist]:</a:t>
            </a:r>
          </a:p>
          <a:p>
            <a:pPr marL="504891" lvl="2" indent="-342900"/>
            <a:r>
              <a:rPr lang="en-GB" sz="2400" dirty="0"/>
              <a:t>Officially approved title of thesis</a:t>
            </a:r>
          </a:p>
          <a:p>
            <a:pPr marL="504891" lvl="2" indent="-342900"/>
            <a:r>
              <a:rPr lang="en-GB" sz="2400" dirty="0"/>
              <a:t>Your full name</a:t>
            </a:r>
          </a:p>
          <a:p>
            <a:pPr marL="504891" lvl="2" indent="-342900"/>
            <a:r>
              <a:rPr lang="en-GB" sz="2400" dirty="0"/>
              <a:t>“Imperial College London” and the name of your Department</a:t>
            </a:r>
          </a:p>
          <a:p>
            <a:pPr marL="504891" lvl="2" indent="-342900"/>
            <a:r>
              <a:rPr lang="en-GB" sz="2400" dirty="0"/>
              <a:t>The name of the degree for which your thesis is submitted</a:t>
            </a:r>
          </a:p>
          <a:p>
            <a:pPr marL="342900" lvl="1" indent="-342900">
              <a:buFont typeface="Arial" panose="020B0604020202020204" pitchFamily="34" charset="0"/>
              <a:buChar char="•"/>
            </a:pPr>
            <a:r>
              <a:rPr lang="en-GB" sz="2400" dirty="0"/>
              <a:t>Must also have a page number [Section 4.4 of checklist]</a:t>
            </a:r>
          </a:p>
          <a:p>
            <a:pPr marL="342900" indent="-342900">
              <a:buFont typeface="Arial" panose="020B0604020202020204" pitchFamily="34" charset="0"/>
              <a:buChar char="•"/>
            </a:pPr>
            <a:r>
              <a:rPr lang="en-GB" sz="2400" dirty="0"/>
              <a:t>You are </a:t>
            </a:r>
            <a:r>
              <a:rPr lang="en-GB" sz="2400" dirty="0">
                <a:hlinkClick r:id="rId3"/>
              </a:rPr>
              <a:t>not permitted </a:t>
            </a:r>
            <a:r>
              <a:rPr lang="en-GB" sz="2400" dirty="0"/>
              <a:t>to use the Imperial crest on your front cover - use the </a:t>
            </a:r>
            <a:r>
              <a:rPr lang="en-GB" sz="2400" dirty="0">
                <a:hlinkClick r:id="rId4"/>
              </a:rPr>
              <a:t>Imperial logo </a:t>
            </a:r>
            <a:r>
              <a:rPr lang="en-GB" sz="2400" dirty="0"/>
              <a:t>instead.</a:t>
            </a:r>
          </a:p>
          <a:p>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Frontmatter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many references in your thesis</a:t>
            </a:r>
          </a:p>
          <a:p>
            <a:pPr marL="457200" indent="-457200">
              <a:buFont typeface="Arial" panose="020B0604020202020204" pitchFamily="34" charset="0"/>
              <a:buChar char="•"/>
            </a:pPr>
            <a:r>
              <a:rPr lang="en-GB" sz="2800" dirty="0"/>
              <a:t>You should have one bibliography at the end of your thesis</a:t>
            </a:r>
          </a:p>
          <a:p>
            <a:pPr marL="457200" indent="-457200">
              <a:buFont typeface="Arial" panose="020B0604020202020204" pitchFamily="34" charset="0"/>
              <a:buChar char="•"/>
            </a:pPr>
            <a:r>
              <a:rPr lang="en-GB" sz="2800" dirty="0"/>
              <a:t>I recommend generating a .bib file using a reference manager</a:t>
            </a:r>
          </a:p>
          <a:p>
            <a:pPr marL="457200" indent="-457200">
              <a:buFont typeface="Arial" panose="020B0604020202020204" pitchFamily="34" charset="0"/>
              <a:buChar char="•"/>
            </a:pPr>
            <a:r>
              <a:rPr lang="en-GB" sz="2800" dirty="0"/>
              <a:t>When producing a .bib file, your reference manager may not produce perfect LaTeX code. For example, the following may need to be manually corrected:</a:t>
            </a:r>
          </a:p>
          <a:p>
            <a:pPr marL="619191" lvl="2" indent="-457200"/>
            <a:r>
              <a:rPr lang="en-GB" sz="2800" dirty="0"/>
              <a:t>Mathematical symbols</a:t>
            </a:r>
          </a:p>
          <a:p>
            <a:pPr marL="619191" lvl="2" indent="-457200"/>
            <a:r>
              <a:rPr lang="en-GB" sz="2800" dirty="0"/>
              <a:t>Chemical symbol</a:t>
            </a:r>
          </a:p>
          <a:p>
            <a:pPr marL="619191" lvl="2" indent="-457200"/>
            <a:r>
              <a:rPr lang="en-GB" sz="2800" dirty="0"/>
              <a:t>Acronyms</a:t>
            </a:r>
          </a:p>
          <a:p>
            <a:pPr marL="619191" lvl="2" indent="-457200"/>
            <a:r>
              <a:rPr lang="en-GB" sz="2800" dirty="0"/>
              <a:t>Special characters (e.g. “_”, “&amp;”, “%”)</a:t>
            </a:r>
          </a:p>
          <a:p>
            <a:pPr marL="619191" lvl="2" indent="-457200"/>
            <a:r>
              <a:rPr lang="en-GB" sz="2800" dirty="0"/>
              <a:t>Accented characters</a:t>
            </a:r>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4C8B-82F7-E456-A102-51E0D69C0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A1331-6C20-A2FE-89F9-ECD5F1874F86}"/>
              </a:ext>
            </a:extLst>
          </p:cNvPr>
          <p:cNvSpPr>
            <a:spLocks noGrp="1"/>
          </p:cNvSpPr>
          <p:nvPr>
            <p:ph type="title"/>
          </p:nvPr>
        </p:nvSpPr>
        <p:spPr>
          <a:xfrm>
            <a:off x="325438" y="251619"/>
            <a:ext cx="11541125" cy="378619"/>
          </a:xfrm>
        </p:spPr>
        <p:txBody>
          <a:bodyPr/>
          <a:lstStyle/>
          <a:p>
            <a:r>
              <a:rPr lang="en-GB" sz="2800" dirty="0"/>
              <a:t>Suggested Directory Structure</a:t>
            </a:r>
            <a:endParaRPr lang="en-US" dirty="0"/>
          </a:p>
        </p:txBody>
      </p:sp>
      <p:sp>
        <p:nvSpPr>
          <p:cNvPr id="5" name="Date Placeholder 4">
            <a:extLst>
              <a:ext uri="{FF2B5EF4-FFF2-40B4-BE49-F238E27FC236}">
                <a16:creationId xmlns:a16="http://schemas.microsoft.com/office/drawing/2014/main" id="{CAEBC495-561D-5F63-F17F-D7BA5486E5E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C02E5221-3DD7-A202-4769-3683C89A0BC1}"/>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FCAF99FC-BC98-19C8-6F31-3D6D4700DBF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10" name="TextBox 9">
            <a:extLst>
              <a:ext uri="{FF2B5EF4-FFF2-40B4-BE49-F238E27FC236}">
                <a16:creationId xmlns:a16="http://schemas.microsoft.com/office/drawing/2014/main" id="{AE1B20A9-77F1-EC1A-D2FA-41D9CBB4C0C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Content Placeholder 6">
            <a:extLst>
              <a:ext uri="{FF2B5EF4-FFF2-40B4-BE49-F238E27FC236}">
                <a16:creationId xmlns:a16="http://schemas.microsoft.com/office/drawing/2014/main" id="{70DCAFCD-18F6-F2FA-9DD7-5C63AB43D669}"/>
              </a:ext>
            </a:extLst>
          </p:cNvPr>
          <p:cNvSpPr>
            <a:spLocks noGrp="1"/>
          </p:cNvSpPr>
          <p:nvPr>
            <p:ph idx="1"/>
          </p:nvPr>
        </p:nvSpPr>
        <p:spPr>
          <a:xfrm>
            <a:off x="470941" y="1273629"/>
            <a:ext cx="7308085" cy="4996440"/>
          </a:xfrm>
        </p:spPr>
        <p:txBody>
          <a:bodyPr/>
          <a:lstStyle/>
          <a:p>
            <a:pPr marL="342900" indent="-342900">
              <a:buFont typeface="Arial" panose="020B0604020202020204" pitchFamily="34" charset="0"/>
              <a:buChar char="•"/>
            </a:pPr>
            <a:r>
              <a:rPr lang="en-GB" sz="2800" dirty="0">
                <a:hlinkClick r:id="rId3"/>
              </a:rPr>
              <a:t>This Overleaf project</a:t>
            </a:r>
            <a:r>
              <a:rPr lang="en-GB" sz="2800" dirty="0"/>
              <a:t> contains a skeleton of a thesis to demonstrate a potential structure</a:t>
            </a:r>
          </a:p>
          <a:p>
            <a:pPr marL="342900" indent="-342900">
              <a:buFont typeface="Arial" panose="020B0604020202020204" pitchFamily="34" charset="0"/>
              <a:buChar char="•"/>
            </a:pPr>
            <a:r>
              <a:rPr lang="en-GB" sz="2800" dirty="0"/>
              <a:t>Each chapter/appendix has its own directory. The frontmatter (title page, table of contents, etc) has its own as well</a:t>
            </a:r>
          </a:p>
          <a:p>
            <a:pPr marL="342900" indent="-342900">
              <a:buFont typeface="Arial" panose="020B0604020202020204" pitchFamily="34" charset="0"/>
              <a:buChar char="•"/>
            </a:pPr>
            <a:r>
              <a:rPr lang="en-GB" sz="2800" dirty="0"/>
              <a:t>Each directory contains a .</a:t>
            </a:r>
            <a:r>
              <a:rPr lang="en-GB" sz="2800" dirty="0" err="1"/>
              <a:t>tex</a:t>
            </a:r>
            <a:r>
              <a:rPr lang="en-GB" sz="2800" dirty="0"/>
              <a:t> file for the chapter and a directory for images</a:t>
            </a:r>
          </a:p>
          <a:p>
            <a:pPr marL="342900" indent="-342900">
              <a:buFont typeface="Arial" panose="020B0604020202020204" pitchFamily="34" charset="0"/>
              <a:buChar char="•"/>
            </a:pPr>
            <a:r>
              <a:rPr lang="en-GB" sz="2800" dirty="0"/>
              <a:t>Bibliography defined in a .bib file</a:t>
            </a:r>
          </a:p>
          <a:p>
            <a:pPr marL="342900" indent="-342900">
              <a:buFont typeface="Arial" panose="020B0604020202020204" pitchFamily="34" charset="0"/>
              <a:buChar char="•"/>
            </a:pPr>
            <a:r>
              <a:rPr lang="en-GB" sz="2800" dirty="0"/>
              <a:t>“</a:t>
            </a:r>
            <a:r>
              <a:rPr lang="en-GB" sz="2800" dirty="0" err="1"/>
              <a:t>main.tex</a:t>
            </a:r>
            <a:r>
              <a:rPr lang="en-GB" sz="2800" dirty="0"/>
              <a:t>” contains preamble of document and includes other .</a:t>
            </a:r>
            <a:r>
              <a:rPr lang="en-GB" sz="2800" dirty="0" err="1"/>
              <a:t>tex</a:t>
            </a:r>
            <a:r>
              <a:rPr lang="en-GB" sz="2800" dirty="0"/>
              <a:t> files</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pic>
        <p:nvPicPr>
          <p:cNvPr id="4" name="Picture 3">
            <a:extLst>
              <a:ext uri="{FF2B5EF4-FFF2-40B4-BE49-F238E27FC236}">
                <a16:creationId xmlns:a16="http://schemas.microsoft.com/office/drawing/2014/main" id="{26391781-6101-E48B-6DE9-2F400501EC7B}"/>
              </a:ext>
            </a:extLst>
          </p:cNvPr>
          <p:cNvPicPr>
            <a:picLocks noChangeAspect="1"/>
          </p:cNvPicPr>
          <p:nvPr/>
        </p:nvPicPr>
        <p:blipFill>
          <a:blip r:embed="rId4"/>
          <a:stretch>
            <a:fillRect/>
          </a:stretch>
        </p:blipFill>
        <p:spPr>
          <a:xfrm>
            <a:off x="8626723" y="881857"/>
            <a:ext cx="3181794" cy="5430008"/>
          </a:xfrm>
          <a:prstGeom prst="rect">
            <a:avLst/>
          </a:prstGeom>
        </p:spPr>
      </p:pic>
    </p:spTree>
    <p:extLst>
      <p:ext uri="{BB962C8B-B14F-4D97-AF65-F5344CB8AC3E}">
        <p14:creationId xmlns:p14="http://schemas.microsoft.com/office/powerpoint/2010/main" val="27880000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C8F29171-7C10-4694-9BBD-2EB78FB8E314}" type="datetime1">
              <a:rPr lang="en-GB" smtClean="0"/>
              <a:t>16/07/2025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Writing Theses in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9709B-C283-C9F4-54AD-272D60C61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3B370-DC34-0D77-9AB6-532CA640D53B}"/>
              </a:ext>
            </a:extLst>
          </p:cNvPr>
          <p:cNvSpPr>
            <a:spLocks noGrp="1"/>
          </p:cNvSpPr>
          <p:nvPr>
            <p:ph type="title"/>
          </p:nvPr>
        </p:nvSpPr>
        <p:spPr>
          <a:xfrm>
            <a:off x="325438" y="251619"/>
            <a:ext cx="11541125" cy="378619"/>
          </a:xfrm>
        </p:spPr>
        <p:txBody>
          <a:bodyPr/>
          <a:lstStyle/>
          <a:p>
            <a:r>
              <a:rPr lang="en-GB" sz="2800" dirty="0"/>
              <a:t>General Advice</a:t>
            </a:r>
            <a:endParaRPr lang="en-US" dirty="0"/>
          </a:p>
        </p:txBody>
      </p:sp>
      <p:sp>
        <p:nvSpPr>
          <p:cNvPr id="3" name="Content Placeholder 2">
            <a:extLst>
              <a:ext uri="{FF2B5EF4-FFF2-40B4-BE49-F238E27FC236}">
                <a16:creationId xmlns:a16="http://schemas.microsoft.com/office/drawing/2014/main" id="{67BCD28F-DA84-7EB0-2202-579607D1A4E0}"/>
              </a:ext>
            </a:extLst>
          </p:cNvPr>
          <p:cNvSpPr>
            <a:spLocks noGrp="1"/>
          </p:cNvSpPr>
          <p:nvPr>
            <p:ph idx="1"/>
          </p:nvPr>
        </p:nvSpPr>
        <p:spPr>
          <a:xfrm>
            <a:off x="325437" y="1773238"/>
            <a:ext cx="11541125" cy="4044465"/>
          </a:xfrm>
        </p:spPr>
        <p:txBody>
          <a:bodyPr/>
          <a:lstStyle/>
          <a:p>
            <a:pPr marL="342900" indent="-342900" fontAlgn="base">
              <a:buFont typeface="Arial" panose="020B0604020202020204" pitchFamily="34" charset="0"/>
              <a:buChar char="•"/>
            </a:pPr>
            <a:r>
              <a:rPr lang="en-US" sz="2400" dirty="0"/>
              <a:t>Use LaTeX or Word exclusively – do not try to convert between them</a:t>
            </a:r>
          </a:p>
          <a:p>
            <a:pPr marL="342900" indent="-342900" fontAlgn="base">
              <a:buFont typeface="Arial" panose="020B0604020202020204" pitchFamily="34" charset="0"/>
              <a:buChar char="•"/>
            </a:pPr>
            <a:r>
              <a:rPr lang="en-US" sz="2400" dirty="0"/>
              <a:t>Two suggestions of how to receive feedback:</a:t>
            </a:r>
          </a:p>
          <a:p>
            <a:pPr marL="504891" lvl="2" indent="-342900" fontAlgn="base"/>
            <a:r>
              <a:rPr lang="en-US" sz="2400" dirty="0"/>
              <a:t>Add the reviewer to your Overleaf project as a “Reviewer”</a:t>
            </a:r>
          </a:p>
          <a:p>
            <a:pPr marL="504891" lvl="2" indent="-342900" fontAlgn="base"/>
            <a:r>
              <a:rPr lang="en-US" sz="2400" dirty="0"/>
              <a:t>Send them a copy of the pdf – they can annotate this with Adobe Acrobat or similar programs</a:t>
            </a:r>
          </a:p>
          <a:p>
            <a:pPr marL="342900" lvl="1" indent="-342900" fontAlgn="base">
              <a:buFont typeface="Arial" panose="020B0604020202020204" pitchFamily="34" charset="0"/>
              <a:buChar char="•"/>
            </a:pPr>
            <a:r>
              <a:rPr lang="en-US" sz="2400" dirty="0">
                <a:latin typeface="+mn-lt"/>
              </a:rPr>
              <a:t>Supposed templates of Imperial theses do exist, but use them with caution if at all:</a:t>
            </a:r>
          </a:p>
          <a:p>
            <a:pPr marL="504891" lvl="2" indent="-342900" fontAlgn="base"/>
            <a:r>
              <a:rPr lang="en-US" sz="2400" dirty="0"/>
              <a:t>Are not “official”</a:t>
            </a:r>
          </a:p>
          <a:p>
            <a:pPr marL="504891" lvl="2" indent="-342900" fontAlgn="base"/>
            <a:r>
              <a:rPr lang="en-US" sz="2400" dirty="0"/>
              <a:t>They are often complicated</a:t>
            </a:r>
          </a:p>
          <a:p>
            <a:pPr marL="504891" lvl="2" indent="-342900" fontAlgn="base"/>
            <a:r>
              <a:rPr lang="en-US" sz="2400" dirty="0"/>
              <a:t>They often contain subjective style choices that can be difficult to unpick</a:t>
            </a:r>
          </a:p>
          <a:p>
            <a:pPr marL="504891" lvl="2" indent="-342900" fontAlgn="base"/>
            <a:r>
              <a:rPr lang="en-US" sz="2400" dirty="0"/>
              <a:t>The don’t reliably meet Imperial’s formatting rules</a:t>
            </a:r>
          </a:p>
          <a:p>
            <a:pPr marL="342900" lvl="1" indent="-342900" fontAlgn="base">
              <a:buFont typeface="Arial" panose="020B0604020202020204" pitchFamily="34" charset="0"/>
              <a:buChar char="•"/>
            </a:pPr>
            <a:r>
              <a:rPr lang="en-US" sz="2400" dirty="0"/>
              <a:t>Make sure you backup your project</a:t>
            </a:r>
          </a:p>
          <a:p>
            <a:pPr marL="504891" lvl="2" indent="-342900" fontAlgn="base"/>
            <a:endParaRPr lang="en-US" sz="2800" dirty="0"/>
          </a:p>
        </p:txBody>
      </p:sp>
      <p:sp>
        <p:nvSpPr>
          <p:cNvPr id="5" name="Date Placeholder 4">
            <a:extLst>
              <a:ext uri="{FF2B5EF4-FFF2-40B4-BE49-F238E27FC236}">
                <a16:creationId xmlns:a16="http://schemas.microsoft.com/office/drawing/2014/main" id="{18CDC98F-347A-47F9-BE5F-FAF661171BF6}"/>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2523FB9E-A3FE-4E4C-7E00-FE4EC8634828}"/>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5544907-BFEB-4BA2-A994-94C48BB3683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37891098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400" dirty="0">
                <a:hlinkClick r:id="rId3"/>
              </a:rPr>
              <a:t>Theses for Imperial College Research Degrees Checklist</a:t>
            </a:r>
            <a:endParaRPr lang="en-GB" sz="2400" dirty="0"/>
          </a:p>
          <a:p>
            <a:pPr marL="457200" indent="-457200" fontAlgn="base">
              <a:buFont typeface="Arial" panose="020B0604020202020204" pitchFamily="34" charset="0"/>
              <a:buChar char="•"/>
            </a:pPr>
            <a:r>
              <a:rPr lang="en-GB" sz="2400" dirty="0">
                <a:hlinkClick r:id="rId4"/>
              </a:rPr>
              <a:t>General Academic Regulations</a:t>
            </a:r>
            <a:endParaRPr lang="en-GB" sz="2400" dirty="0"/>
          </a:p>
          <a:p>
            <a:pPr marL="457200" indent="-457200" fontAlgn="base">
              <a:buFont typeface="Arial" panose="020B0604020202020204" pitchFamily="34" charset="0"/>
              <a:buChar char="•"/>
            </a:pPr>
            <a:r>
              <a:rPr lang="en-GB" sz="2400" dirty="0">
                <a:hlinkClick r:id="rId5"/>
              </a:rPr>
              <a:t>MPhil and PhD Regulations</a:t>
            </a:r>
            <a:endParaRPr lang="en-GB" sz="2400" dirty="0"/>
          </a:p>
          <a:p>
            <a:pPr marL="457200" indent="-457200" fontAlgn="base">
              <a:buFont typeface="Arial" panose="020B0604020202020204" pitchFamily="34" charset="0"/>
              <a:buChar char="•"/>
            </a:pPr>
            <a:r>
              <a:rPr lang="en-GB" sz="2400" dirty="0">
                <a:hlinkClick r:id="rId6"/>
              </a:rPr>
              <a:t>Regulations for other programme types</a:t>
            </a:r>
            <a:endParaRPr lang="en-GB" sz="2400" dirty="0"/>
          </a:p>
          <a:p>
            <a:pPr marL="457200" indent="-457200" fontAlgn="base">
              <a:buFont typeface="Arial" panose="020B0604020202020204" pitchFamily="34" charset="0"/>
              <a:buChar char="•"/>
            </a:pPr>
            <a:r>
              <a:rPr lang="en-GB" sz="2400" dirty="0"/>
              <a:t>Written in English [Paragraph 71e of PhD Regulations]</a:t>
            </a:r>
          </a:p>
          <a:p>
            <a:pPr marL="457200" indent="-457200" fontAlgn="base">
              <a:buFont typeface="Arial" panose="020B0604020202020204" pitchFamily="34" charset="0"/>
              <a:buChar char="•"/>
            </a:pPr>
            <a:r>
              <a:rPr lang="en-GB" sz="2400" dirty="0"/>
              <a:t>Not longer than 100,000 words [Paragraph 71f of PhD Regulations]</a:t>
            </a:r>
          </a:p>
          <a:p>
            <a:pPr marL="457200" indent="-457200" fontAlgn="base">
              <a:buFont typeface="Arial" panose="020B0604020202020204" pitchFamily="34" charset="0"/>
              <a:buChar char="•"/>
            </a:pPr>
            <a:r>
              <a:rPr lang="en-GB" sz="2400" dirty="0"/>
              <a:t>Cannot be copy-pasted papers [Paragraph 71c of PhD Regulations]</a:t>
            </a:r>
          </a:p>
          <a:p>
            <a:pPr marL="457200" indent="-457200" fontAlgn="base">
              <a:buFont typeface="Arial" panose="020B0604020202020204" pitchFamily="34" charset="0"/>
              <a:buChar char="•"/>
            </a:pPr>
            <a:r>
              <a:rPr lang="en-GB" sz="2400" dirty="0"/>
              <a:t>Include full bibliography and references [Paragraph 71g of PhD Regulations]</a:t>
            </a:r>
          </a:p>
          <a:p>
            <a:pPr marL="342900" indent="-342900" fontAlgn="base">
              <a:buFont typeface="Arial" panose="020B0604020202020204" pitchFamily="34" charset="0"/>
              <a:buChar char="•"/>
            </a:pPr>
            <a:r>
              <a:rPr lang="en-GB" sz="2400" dirty="0"/>
              <a:t>You will be examined on this by examiners in your viva</a:t>
            </a:r>
          </a:p>
          <a:p>
            <a:pPr marL="342900" indent="-342900" fontAlgn="base">
              <a:buFont typeface="Arial" panose="020B0604020202020204" pitchFamily="34" charset="0"/>
              <a:buChar char="•"/>
            </a:pPr>
            <a:r>
              <a:rPr lang="en-GB" sz="2400"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DAC7-1529-F55E-DA56-25EB56ABC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AFDC1-3952-94ED-EB2C-5DE17535C796}"/>
              </a:ext>
            </a:extLst>
          </p:cNvPr>
          <p:cNvSpPr>
            <a:spLocks noGrp="1"/>
          </p:cNvSpPr>
          <p:nvPr>
            <p:ph type="title"/>
          </p:nvPr>
        </p:nvSpPr>
        <p:spPr>
          <a:xfrm>
            <a:off x="325438" y="251619"/>
            <a:ext cx="11541125" cy="378619"/>
          </a:xfrm>
        </p:spPr>
        <p:txBody>
          <a:bodyPr/>
          <a:lstStyle/>
          <a:p>
            <a:r>
              <a:rPr lang="en-GB" sz="2800" dirty="0" err="1"/>
              <a:t>Blindtext</a:t>
            </a:r>
            <a:endParaRPr lang="en-US" dirty="0"/>
          </a:p>
        </p:txBody>
      </p:sp>
      <p:sp>
        <p:nvSpPr>
          <p:cNvPr id="3" name="Content Placeholder 2">
            <a:extLst>
              <a:ext uri="{FF2B5EF4-FFF2-40B4-BE49-F238E27FC236}">
                <a16:creationId xmlns:a16="http://schemas.microsoft.com/office/drawing/2014/main" id="{F855062A-0ECF-9F41-4A3E-59F056F6015E}"/>
              </a:ext>
            </a:extLst>
          </p:cNvPr>
          <p:cNvSpPr>
            <a:spLocks noGrp="1"/>
          </p:cNvSpPr>
          <p:nvPr>
            <p:ph idx="1"/>
          </p:nvPr>
        </p:nvSpPr>
        <p:spPr>
          <a:xfrm>
            <a:off x="325438" y="1210745"/>
            <a:ext cx="5426006" cy="4170724"/>
          </a:xfrm>
        </p:spPr>
        <p:txBody>
          <a:bodyPr/>
          <a:lstStyle/>
          <a:p>
            <a:pPr marL="457200" indent="-457200" fontAlgn="base">
              <a:buFont typeface="Arial" panose="020B0604020202020204" pitchFamily="34" charset="0"/>
              <a:buChar char="•"/>
            </a:pPr>
            <a:r>
              <a:rPr lang="en-GB" sz="2400" dirty="0"/>
              <a:t>The </a:t>
            </a:r>
            <a:r>
              <a:rPr lang="en-GB" sz="2400" dirty="0" err="1">
                <a:solidFill>
                  <a:schemeClr val="accent1"/>
                </a:solidFill>
              </a:rPr>
              <a:t>blindtext</a:t>
            </a:r>
            <a:r>
              <a:rPr lang="en-GB" sz="2400" dirty="0"/>
              <a:t> package allows use insert the “lorem ipsum” placeholder text</a:t>
            </a:r>
          </a:p>
          <a:p>
            <a:pPr marL="457200" indent="-457200" fontAlgn="base">
              <a:buFont typeface="Arial" panose="020B0604020202020204" pitchFamily="34" charset="0"/>
              <a:buChar char="•"/>
            </a:pPr>
            <a:r>
              <a:rPr lang="en-GB" sz="2400" dirty="0"/>
              <a:t>Designed to appear visually similar to written English</a:t>
            </a:r>
          </a:p>
          <a:p>
            <a:pPr marL="457200" indent="-457200" fontAlgn="base">
              <a:buFont typeface="Arial" panose="020B0604020202020204" pitchFamily="34" charset="0"/>
              <a:buChar char="•"/>
            </a:pPr>
            <a:r>
              <a:rPr lang="en-GB" sz="2400" dirty="0"/>
              <a:t>Useful for quickly creating placeholder text while you work on formatting</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blintext</a:t>
            </a:r>
            <a:r>
              <a:rPr lang="en-GB" sz="2400" dirty="0">
                <a:solidFill>
                  <a:schemeClr val="accent1"/>
                </a:solidFill>
              </a:rPr>
              <a:t> </a:t>
            </a:r>
            <a:r>
              <a:rPr lang="en-GB" sz="2400" dirty="0"/>
              <a:t>inserts one copy of the text</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blindtext</a:t>
            </a:r>
            <a:r>
              <a:rPr lang="en-GB" sz="2400" dirty="0"/>
              <a:t>[4] would insert 4 copies of the text</a:t>
            </a:r>
          </a:p>
        </p:txBody>
      </p:sp>
      <p:sp>
        <p:nvSpPr>
          <p:cNvPr id="5" name="Date Placeholder 4">
            <a:extLst>
              <a:ext uri="{FF2B5EF4-FFF2-40B4-BE49-F238E27FC236}">
                <a16:creationId xmlns:a16="http://schemas.microsoft.com/office/drawing/2014/main" id="{D7D4F886-E6D1-DE52-85A2-1F53E68F6C2D}"/>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2015900A-63E0-B964-BEDE-82D9F47A41A4}"/>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5A065595-B67E-2EEA-F89C-74CC49185DB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pic>
        <p:nvPicPr>
          <p:cNvPr id="8" name="Picture 7">
            <a:extLst>
              <a:ext uri="{FF2B5EF4-FFF2-40B4-BE49-F238E27FC236}">
                <a16:creationId xmlns:a16="http://schemas.microsoft.com/office/drawing/2014/main" id="{B5B8E132-6CDD-4C9E-4428-E36D533B9476}"/>
              </a:ext>
            </a:extLst>
          </p:cNvPr>
          <p:cNvPicPr>
            <a:picLocks noChangeAspect="1"/>
          </p:cNvPicPr>
          <p:nvPr/>
        </p:nvPicPr>
        <p:blipFill>
          <a:blip r:embed="rId3"/>
          <a:stretch>
            <a:fillRect/>
          </a:stretch>
        </p:blipFill>
        <p:spPr>
          <a:xfrm>
            <a:off x="5751444" y="2340104"/>
            <a:ext cx="6244332" cy="2333115"/>
          </a:xfrm>
          <a:prstGeom prst="rect">
            <a:avLst/>
          </a:prstGeom>
        </p:spPr>
      </p:pic>
    </p:spTree>
    <p:extLst>
      <p:ext uri="{BB962C8B-B14F-4D97-AF65-F5344CB8AC3E}">
        <p14:creationId xmlns:p14="http://schemas.microsoft.com/office/powerpoint/2010/main" val="1227727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Documentclass</a:t>
            </a:r>
            <a:r>
              <a:rPr lang="en-GB" sz="2800" dirty="0"/>
              <a:t>, 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207984"/>
            <a:ext cx="11541125" cy="4994033"/>
          </a:xfrm>
        </p:spPr>
        <p:txBody>
          <a:bodyPr/>
          <a:lstStyle/>
          <a:p>
            <a:pPr marL="342900" indent="-342900" fontAlgn="base">
              <a:buFont typeface="Arial" panose="020B0604020202020204" pitchFamily="34" charset="0"/>
              <a:buChar char="•"/>
            </a:pPr>
            <a:r>
              <a:rPr lang="en-GB" sz="2400" dirty="0"/>
              <a:t>I recommend the “report” </a:t>
            </a:r>
            <a:r>
              <a:rPr lang="en-GB" sz="2400" dirty="0" err="1"/>
              <a:t>doucmentclass</a:t>
            </a:r>
            <a:endParaRPr lang="en-GB" sz="2400" dirty="0"/>
          </a:p>
          <a:p>
            <a:pPr marL="504891" lvl="2" indent="-342900" fontAlgn="base"/>
            <a:r>
              <a:rPr lang="en-GB" sz="2400" dirty="0"/>
              <a:t>Includes chapters</a:t>
            </a:r>
          </a:p>
          <a:p>
            <a:pPr marL="504891" lvl="2" indent="-342900" fontAlgn="base"/>
            <a:r>
              <a:rPr lang="en-GB" sz="2400" dirty="0"/>
              <a:t>Less extra whitespace than the “book” </a:t>
            </a:r>
            <a:r>
              <a:rPr lang="en-GB" sz="2400" dirty="0" err="1"/>
              <a:t>documentclass</a:t>
            </a:r>
            <a:endParaRPr lang="en-GB" sz="2400" dirty="0"/>
          </a:p>
          <a:p>
            <a:pPr marL="342900" indent="-342900" fontAlgn="base">
              <a:buFont typeface="Arial" panose="020B0604020202020204" pitchFamily="34" charset="0"/>
              <a:buChar char="•"/>
            </a:pPr>
            <a:r>
              <a:rPr lang="en-GB" sz="2400" dirty="0"/>
              <a:t>Typically, you’ll want A4 paper</a:t>
            </a:r>
          </a:p>
          <a:p>
            <a:pPr marL="342900" indent="-342900" fontAlgn="base">
              <a:buFont typeface="Arial" panose="020B0604020202020204" pitchFamily="34" charset="0"/>
              <a:buChar char="•"/>
            </a:pPr>
            <a:r>
              <a:rPr lang="en-GB" sz="2400" dirty="0"/>
              <a:t>You may want to increase the main font size a little (e.g. size 12)</a:t>
            </a:r>
          </a:p>
          <a:p>
            <a:pPr marL="504891" lvl="2" indent="-342900" fontAlgn="base"/>
            <a:r>
              <a:rPr lang="en-GB" sz="2400" dirty="0"/>
              <a:t>A little easier to read and annotate</a:t>
            </a:r>
          </a:p>
          <a:p>
            <a:pPr marL="504891" lvl="2" indent="-342900" fontAlgn="base"/>
            <a:r>
              <a:rPr lang="en-GB" sz="2400" dirty="0"/>
              <a:t>A higher text-float ratio tends to make floats appear closer to the relevant part of the text</a:t>
            </a:r>
          </a:p>
          <a:p>
            <a:pPr marL="342900" indent="-342900" fontAlgn="base">
              <a:buFont typeface="Arial" panose="020B0604020202020204" pitchFamily="34" charset="0"/>
              <a:buChar char="•"/>
            </a:pPr>
            <a:r>
              <a:rPr lang="en-GB" sz="2400" dirty="0"/>
              <a:t>All pages to be sequentially numbered in Arabic numerals including title page [Section 4.4 of Checklist]</a:t>
            </a:r>
          </a:p>
          <a:p>
            <a:pPr marL="342900" indent="-342900" fontAlgn="base">
              <a:buFont typeface="Arial" panose="020B0604020202020204" pitchFamily="34" charset="0"/>
              <a:buChar char="•"/>
            </a:pPr>
            <a:r>
              <a:rPr lang="en-GB" sz="2400" dirty="0"/>
              <a:t>Achieved in the preamble:</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a:t>
            </a:r>
            <a:r>
              <a:rPr lang="en-GB" sz="2400" dirty="0"/>
              <a:t>]{</a:t>
            </a:r>
            <a:r>
              <a:rPr lang="en-GB" sz="2400" dirty="0">
                <a:solidFill>
                  <a:schemeClr val="tx2">
                    <a:lumMod val="50000"/>
                    <a:lumOff val="50000"/>
                  </a:schemeClr>
                </a:solidFill>
              </a:rPr>
              <a:t>report</a:t>
            </a:r>
            <a:r>
              <a:rPr lang="en-GB" sz="24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3158</TotalTime>
  <Words>4765</Words>
  <Application>Microsoft Office PowerPoint</Application>
  <PresentationFormat>Widescreen</PresentationFormat>
  <Paragraphs>431</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ICL PPT Theme</vt:lpstr>
      <vt:lpstr>Writing Theses in LaTeX</vt:lpstr>
      <vt:lpstr>Important Information on Marking your Attendance on Inkpath</vt:lpstr>
      <vt:lpstr>Learning Outcomes</vt:lpstr>
      <vt:lpstr>Using this PowerPoint</vt:lpstr>
      <vt:lpstr>Writing Theses in LaTeX</vt:lpstr>
      <vt:lpstr>General Advice</vt:lpstr>
      <vt:lpstr>Imperial Thesis Requirements</vt:lpstr>
      <vt:lpstr>Blindtext</vt:lpstr>
      <vt:lpstr>Documentclass, Paper Size and Pagination</vt:lpstr>
      <vt:lpstr>Margins</vt:lpstr>
      <vt:lpstr>Footnotes</vt:lpstr>
      <vt:lpstr>Line Spacing</vt:lpstr>
      <vt:lpstr>Line Spacing</vt:lpstr>
      <vt:lpstr>Title Page</vt:lpstr>
      <vt:lpstr>Title Page</vt:lpstr>
      <vt:lpstr>Abstract</vt:lpstr>
      <vt:lpstr>Statement of Originality</vt:lpstr>
      <vt:lpstr>Copyright Declaration</vt:lpstr>
      <vt:lpstr>Thesis Frontmatter</vt:lpstr>
      <vt:lpstr>Contents</vt:lpstr>
      <vt:lpstr>Contents</vt:lpstr>
      <vt:lpstr>List of Tables and Figures</vt:lpstr>
      <vt:lpstr>Extra Contents Items</vt:lpstr>
      <vt:lpstr>Appendices</vt:lpstr>
      <vt:lpstr>Bibliography Management</vt:lpstr>
      <vt:lpstr>Suggested Bibliography Workflow</vt:lpstr>
      <vt:lpstr>Suggested Directory Structure</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2025-07-16T14:35:45Z</dcterms:modified>
</cp:coreProperties>
</file>